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71" r:id="rId4"/>
    <p:sldId id="257" r:id="rId5"/>
    <p:sldId id="258" r:id="rId6"/>
    <p:sldId id="268" r:id="rId7"/>
    <p:sldId id="269" r:id="rId8"/>
    <p:sldId id="259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A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798" autoAdjust="0"/>
  </p:normalViewPr>
  <p:slideViewPr>
    <p:cSldViewPr>
      <p:cViewPr>
        <p:scale>
          <a:sx n="45" d="100"/>
          <a:sy n="45" d="100"/>
        </p:scale>
        <p:origin x="-150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1B08B-5E1E-4568-B596-FA9B007619EA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59E48-0D6E-4744-9088-0CE4488C5D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8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Одно из полезнейших приложений для телефона, разработанных для образования, это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ZipGrade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С его помощью вы сможете легко и просто проверить любой тест.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956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Открываем созданный тест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649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Открываем</a:t>
            </a:r>
            <a:r>
              <a:rPr lang="ru-RU" baseline="0" dirty="0" smtClean="0"/>
              <a:t> форму внесения правильных ответов.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38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вкладке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("Изменить ключ"), отметьте правильные ответы,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их также можно отсканировать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409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Проводим тест, вопросы теста выводим на экран или распечатаны на бумаге.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странице теста нажимаете "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("Сканирование документа") и приложение считывает ответы, сразу показывая фамилию (ее внес в бланк ученик) и процент правильных ответов.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80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Все отсканированные формы.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726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Просматриваем статистику.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Учителю остается только выставить оценки!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835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каждой программы и приложения есть плюсы и минусы. Но  предложенная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программа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интересна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ученикам и легки в использовании. Успехов!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67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главной странице сайта </a:t>
            </a:r>
            <a:r>
              <a:rPr lang="en-US" dirty="0" smtClean="0"/>
              <a:t>www.zipgrade.com</a:t>
            </a:r>
            <a:r>
              <a:rPr lang="ru-RU" dirty="0" smtClean="0"/>
              <a:t> прокручиваем вниз, переходим по</a:t>
            </a:r>
            <a:r>
              <a:rPr lang="ru-RU" baseline="0" dirty="0" smtClean="0"/>
              <a:t> ссылке </a:t>
            </a:r>
            <a:r>
              <a:rPr lang="ru-RU" u="sng" dirty="0" smtClean="0"/>
              <a:t>Листы ответов</a:t>
            </a:r>
            <a:r>
              <a:rPr lang="ru-RU" u="none" baseline="0" dirty="0" smtClean="0"/>
              <a:t> и </a:t>
            </a:r>
            <a:r>
              <a:rPr lang="ru-RU" u="none" dirty="0" smtClean="0"/>
              <a:t>скачиваем.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283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Форма,</a:t>
            </a:r>
            <a:r>
              <a:rPr lang="ru-RU" baseline="0" dirty="0" smtClean="0"/>
              <a:t> копируйте в </a:t>
            </a:r>
            <a:r>
              <a:rPr lang="en-US" baseline="0" dirty="0" smtClean="0"/>
              <a:t>word</a:t>
            </a:r>
            <a:r>
              <a:rPr lang="ru-RU" baseline="0" dirty="0" smtClean="0"/>
              <a:t> и распечатайте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8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Скачиваем приложение с </a:t>
            </a:r>
            <a:r>
              <a:rPr lang="en-US" dirty="0" smtClean="0"/>
              <a:t>Play </a:t>
            </a:r>
            <a:r>
              <a:rPr lang="ru-RU" dirty="0" err="1" smtClean="0"/>
              <a:t>Маркет</a:t>
            </a:r>
            <a:r>
              <a:rPr lang="ru-RU" dirty="0" smtClean="0"/>
              <a:t>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Бесплатная версия позволяет сканировать по 100 тестов в месяц!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54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Устанавливаем и запускаем.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ZipGrade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английском, но все "интуитивно понятно".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5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Добавление классов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003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Добавление учеников.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2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Создаем новый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guɪz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(викторину).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 буду называть - </a:t>
            </a:r>
            <a:r>
              <a:rPr lang="ru-RU" dirty="0" smtClean="0"/>
              <a:t>тест.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70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Выбираем тип формы (</a:t>
            </a:r>
            <a:r>
              <a:rPr lang="ru-RU" smtClean="0"/>
              <a:t>обязательно)</a:t>
            </a:r>
            <a:r>
              <a:rPr lang="ru-RU" dirty="0" smtClean="0"/>
              <a:t>,</a:t>
            </a:r>
            <a:r>
              <a:rPr lang="en-US" smtClean="0"/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бланк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ответов на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20, 50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100 вопросов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B59E48-0D6E-4744-9088-0CE4488C5D9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154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58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462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912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724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45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14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68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4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97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29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885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BE0B7-C01E-4EB4-8DEC-07A8463D867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3D4CC-7002-4F8F-A92B-32A21B1C0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92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51459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Новые формы опроса на уроках. </a:t>
            </a:r>
            <a:r>
              <a:rPr lang="ru-RU" dirty="0" err="1">
                <a:solidFill>
                  <a:schemeClr val="tx1"/>
                </a:solidFill>
              </a:rPr>
              <a:t>ZipGrade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4365104"/>
            <a:ext cx="2768352" cy="2232248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Подготовила: </a:t>
            </a:r>
          </a:p>
          <a:p>
            <a:r>
              <a:rPr lang="ru-RU" sz="2800" dirty="0" err="1" smtClean="0"/>
              <a:t>Сигеева</a:t>
            </a:r>
            <a:r>
              <a:rPr lang="ru-RU" sz="2800" dirty="0" smtClean="0"/>
              <a:t> Е.А., </a:t>
            </a:r>
          </a:p>
          <a:p>
            <a:r>
              <a:rPr lang="ru-RU" sz="2800" dirty="0" smtClean="0"/>
              <a:t>учитель информатики </a:t>
            </a:r>
            <a:endParaRPr lang="en-US" sz="2800" dirty="0" smtClean="0"/>
          </a:p>
          <a:p>
            <a:r>
              <a:rPr lang="ru-RU" sz="2800" dirty="0" smtClean="0"/>
              <a:t>1 </a:t>
            </a:r>
            <a:r>
              <a:rPr lang="ru-RU" sz="2800" dirty="0" err="1" smtClean="0"/>
              <a:t>кв.категории</a:t>
            </a:r>
            <a:endParaRPr lang="ru-RU" sz="2800" dirty="0" smtClean="0"/>
          </a:p>
          <a:p>
            <a:r>
              <a:rPr lang="ru-RU" sz="2800" dirty="0" smtClean="0"/>
              <a:t>МБОУ СОШ п.Мирный</a:t>
            </a:r>
          </a:p>
          <a:p>
            <a:r>
              <a:rPr lang="ru-RU" sz="2800" dirty="0" err="1" smtClean="0"/>
              <a:t>Клетнянского</a:t>
            </a:r>
            <a:r>
              <a:rPr lang="ru-RU" sz="2800" dirty="0" smtClean="0"/>
              <a:t> района </a:t>
            </a:r>
          </a:p>
          <a:p>
            <a:r>
              <a:rPr lang="ru-RU" sz="2800" dirty="0" smtClean="0"/>
              <a:t>Брянской области</a:t>
            </a:r>
            <a:endParaRPr lang="ru-RU" sz="2800" dirty="0"/>
          </a:p>
        </p:txBody>
      </p:sp>
      <p:pic>
        <p:nvPicPr>
          <p:cNvPr id="1026" name="Picture 2" descr="C:\Users\User\Desktop\семинар 27.11.18\Screenshot_20181124-2046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3" b="74624"/>
          <a:stretch/>
        </p:blipFill>
        <p:spPr bwMode="auto">
          <a:xfrm>
            <a:off x="2987824" y="476672"/>
            <a:ext cx="3429000" cy="94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37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семинар 27.11.18\Screenshot_20181124-1952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89748" y="980728"/>
            <a:ext cx="1245947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171" name="Picture 3" descr="C:\Users\User\Desktop\семинар 27.11.18\Screenshot_20181124-2150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3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семинар 27.11.18\Screenshot_20181124-215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36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esktop\семинар 27.11.18\Screenshot_20181124-1953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456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676059" y="5157192"/>
            <a:ext cx="1492451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34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семинар 27.11.18\Screenshot_20181124-1953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User\Desktop\семинар 27.11.18\Screenshot_20181124-1953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44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7812360" y="620688"/>
            <a:ext cx="798934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891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семинар 27.11.18\Screenshot_20181124-215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36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143445" y="5157192"/>
            <a:ext cx="1852491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42" name="Picture 2" descr="C:\Users\User\Desktop\семинар 27.11.18\Screenshot_20181124-1954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432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68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семинар 27.11.18\Screenshot_20181124-1954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673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семинар 27.11.18\Screenshot_20181124-2150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36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669876" y="5805264"/>
            <a:ext cx="1597868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076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семинар 27.11.18\Screenshot_20181124-215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36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195736" y="5805264"/>
            <a:ext cx="1800200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2290" name="Picture 2" descr="C:\Users\User\Desktop\семинар 27.11.18\Screenshot_20181124-1954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851" y="24806"/>
            <a:ext cx="3416597" cy="683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15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семинар 27.11.18\Screenshot_20181124-1955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36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2698" y="206084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8A82E"/>
                </a:solidFill>
                <a:latin typeface="Monotype Corsiva" panose="03010101010201010101" pitchFamily="66" charset="0"/>
              </a:rPr>
              <a:t>Спасибо за внимание!</a:t>
            </a:r>
            <a:endParaRPr lang="ru-RU" sz="3600" b="1" dirty="0">
              <a:solidFill>
                <a:srgbClr val="08A82E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698" y="3429004"/>
            <a:ext cx="3960440" cy="19702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>
                <a:gd name="adj" fmla="val 0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Желаю </a:t>
            </a:r>
            <a:r>
              <a:rPr lang="ru-RU" sz="5400" dirty="0"/>
              <a:t>успехов и </a:t>
            </a:r>
            <a:endParaRPr lang="ru-RU" sz="5400" dirty="0" smtClean="0"/>
          </a:p>
          <a:p>
            <a:pPr algn="ctr"/>
            <a:r>
              <a:rPr lang="ru-RU" sz="5400" dirty="0" smtClean="0"/>
              <a:t>профессионального </a:t>
            </a:r>
            <a:r>
              <a:rPr lang="ru-RU" sz="5400" dirty="0"/>
              <a:t>совершенства!</a:t>
            </a:r>
          </a:p>
          <a:p>
            <a:pPr algn="ctr"/>
            <a:endParaRPr lang="ru-RU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107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97377" cy="2697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76345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738" y="4005064"/>
            <a:ext cx="5074362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3491880" y="4077072"/>
            <a:ext cx="504056" cy="2160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7" t="17386" r="33914" b="9785"/>
          <a:stretch>
            <a:fillRect/>
          </a:stretch>
        </p:blipFill>
        <p:spPr bwMode="auto">
          <a:xfrm>
            <a:off x="2051720" y="404664"/>
            <a:ext cx="4794548" cy="605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669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9925"/>
            <a:ext cx="8229600" cy="1143000"/>
          </a:xfrm>
        </p:spPr>
        <p:txBody>
          <a:bodyPr/>
          <a:lstStyle/>
          <a:p>
            <a:r>
              <a:rPr lang="ru-RU" dirty="0" smtClean="0"/>
              <a:t>Знакомьтесь, </a:t>
            </a:r>
            <a:r>
              <a:rPr lang="en-US" dirty="0" err="1" smtClean="0"/>
              <a:t>ZipGrade</a:t>
            </a:r>
            <a:r>
              <a:rPr lang="en-US" dirty="0" smtClean="0"/>
              <a:t>!</a:t>
            </a:r>
            <a:endParaRPr lang="ru-RU" dirty="0"/>
          </a:p>
        </p:txBody>
      </p:sp>
      <p:pic>
        <p:nvPicPr>
          <p:cNvPr id="2050" name="Picture 2" descr="C:\Users\User\Desktop\семинар 27.11.18\Screenshot_20181124-2046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80996"/>
            <a:ext cx="2988502" cy="597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семинар 27.11.18\Screenshot_20181124-2046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53004"/>
            <a:ext cx="3024336" cy="604867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56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еминар 27.11.18\Screenshot_20181124-1951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0"/>
            <a:ext cx="3420285" cy="684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семинар 27.11.18\Screenshot_20181124-1951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13649"/>
            <a:ext cx="3478345" cy="695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52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семинар 27.11.18\Screenshot_20181124-1952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915816" y="260648"/>
            <a:ext cx="669883" cy="40752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3316" name="Picture 4" descr="C:\Users\User\Desktop\семинар 27.11.18\Screenshot_20181124-1956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448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69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семинар 27.11.18\Screenshot_20181124-1955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семинар 27.11.18\Screenshot_20181124-1952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411760" y="260648"/>
            <a:ext cx="669883" cy="40752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19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еминар 27.11.18\Screenshot_20181124-1952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семинар 27.11.18\Screenshot_20181124-1952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3429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275856" y="548680"/>
            <a:ext cx="764704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635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семинар 27.11.18\Screenshot_20181124-1952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981" y="0"/>
            <a:ext cx="3441467" cy="688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семинар 27.11.18\Screenshot_20181124-1952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163"/>
            <a:ext cx="3414419" cy="68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75856" y="1124744"/>
            <a:ext cx="764704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035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271</Words>
  <Application>Microsoft Office PowerPoint</Application>
  <PresentationFormat>Экран (4:3)</PresentationFormat>
  <Paragraphs>44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Новые формы опроса на уроках. ZipGrade</vt:lpstr>
      <vt:lpstr>Презентация PowerPoint</vt:lpstr>
      <vt:lpstr>Презентация PowerPoint</vt:lpstr>
      <vt:lpstr>Знакомьтесь, ZipGrade!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Опросы на уроках</dc:title>
  <dc:creator>Сигеева</dc:creator>
  <cp:lastModifiedBy>Сигеева</cp:lastModifiedBy>
  <cp:revision>21</cp:revision>
  <dcterms:created xsi:type="dcterms:W3CDTF">2018-11-24T17:53:22Z</dcterms:created>
  <dcterms:modified xsi:type="dcterms:W3CDTF">2020-04-01T09:58:17Z</dcterms:modified>
</cp:coreProperties>
</file>