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3" r:id="rId6"/>
    <p:sldId id="260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ACB43-C6C3-4BE7-BA52-16AE566A5344}" type="datetimeFigureOut">
              <a:rPr lang="ru-RU" smtClean="0"/>
              <a:t>09.03.2020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090EC67-7EF8-45FD-9E2D-03FD8D58A2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ACB43-C6C3-4BE7-BA52-16AE566A5344}" type="datetimeFigureOut">
              <a:rPr lang="ru-RU" smtClean="0"/>
              <a:t>09.03.2020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0EC67-7EF8-45FD-9E2D-03FD8D58A2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ACB43-C6C3-4BE7-BA52-16AE566A5344}" type="datetimeFigureOut">
              <a:rPr lang="ru-RU" smtClean="0"/>
              <a:t>09.03.2020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0EC67-7EF8-45FD-9E2D-03FD8D58A2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ACB43-C6C3-4BE7-BA52-16AE566A5344}" type="datetimeFigureOut">
              <a:rPr lang="ru-RU" smtClean="0"/>
              <a:t>09.03.2020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090EC67-7EF8-45FD-9E2D-03FD8D58A2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ACB43-C6C3-4BE7-BA52-16AE566A5344}" type="datetimeFigureOut">
              <a:rPr lang="ru-RU" smtClean="0"/>
              <a:t>09.03.2020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0EC67-7EF8-45FD-9E2D-03FD8D58A2D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ACB43-C6C3-4BE7-BA52-16AE566A5344}" type="datetimeFigureOut">
              <a:rPr lang="ru-RU" smtClean="0"/>
              <a:t>09.03.2020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0EC67-7EF8-45FD-9E2D-03FD8D58A2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ACB43-C6C3-4BE7-BA52-16AE566A5344}" type="datetimeFigureOut">
              <a:rPr lang="ru-RU" smtClean="0"/>
              <a:t>09.03.2020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090EC67-7EF8-45FD-9E2D-03FD8D58A2D7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ACB43-C6C3-4BE7-BA52-16AE566A5344}" type="datetimeFigureOut">
              <a:rPr lang="ru-RU" smtClean="0"/>
              <a:t>09.03.2020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0EC67-7EF8-45FD-9E2D-03FD8D58A2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ACB43-C6C3-4BE7-BA52-16AE566A5344}" type="datetimeFigureOut">
              <a:rPr lang="ru-RU" smtClean="0"/>
              <a:t>09.03.2020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0EC67-7EF8-45FD-9E2D-03FD8D58A2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ACB43-C6C3-4BE7-BA52-16AE566A5344}" type="datetimeFigureOut">
              <a:rPr lang="ru-RU" smtClean="0"/>
              <a:t>09.03.2020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0EC67-7EF8-45FD-9E2D-03FD8D58A2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ACB43-C6C3-4BE7-BA52-16AE566A5344}" type="datetimeFigureOut">
              <a:rPr lang="ru-RU" smtClean="0"/>
              <a:t>09.03.2020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0EC67-7EF8-45FD-9E2D-03FD8D58A2D7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C2ACB43-C6C3-4BE7-BA52-16AE566A5344}" type="datetimeFigureOut">
              <a:rPr lang="ru-RU" smtClean="0"/>
              <a:t>09.03.2020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090EC67-7EF8-45FD-9E2D-03FD8D58A2D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332656"/>
            <a:ext cx="7488832" cy="3168351"/>
          </a:xfrm>
        </p:spPr>
        <p:txBody>
          <a:bodyPr>
            <a:normAutofit fontScale="90000"/>
          </a:bodyPr>
          <a:lstStyle/>
          <a:p>
            <a:r>
              <a:rPr lang="en-US" sz="12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167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ЕГЭ</a:t>
            </a:r>
            <a:r>
              <a:rPr lang="en-US" sz="167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7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 иностранным языкам- на все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</a:t>
            </a:r>
            <a:r>
              <a:rPr lang="ru-RU" sz="167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100</a:t>
            </a:r>
            <a:r>
              <a:rPr lang="ru-RU" sz="133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620688"/>
            <a:ext cx="8686800" cy="838200"/>
          </a:xfrm>
        </p:spPr>
        <p:txBody>
          <a:bodyPr>
            <a:noAutofit/>
          </a:bodyPr>
          <a:lstStyle/>
          <a:p>
            <a:r>
              <a:rPr lang="en-US" sz="2400" b="1" dirty="0" smtClean="0"/>
              <a:t>International tourism has grown in recent years. However, some people state that it damages the environment and the life of local community.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556792"/>
            <a:ext cx="8830816" cy="5030019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                           </a:t>
            </a:r>
            <a:r>
              <a:rPr lang="en-US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GETTING IDEAS</a:t>
            </a:r>
          </a:p>
          <a:p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Подумайте, какие из аспектов вы включили бы в свой ответ. Поставьте галочку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effect on the local environment</a:t>
            </a:r>
          </a:p>
          <a:p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2 finding out more about other countries and people</a:t>
            </a:r>
          </a:p>
          <a:p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3 differences between package holidays and independent travel</a:t>
            </a:r>
          </a:p>
          <a:p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4 effect on the local people in popular tourist destinations</a:t>
            </a:r>
          </a:p>
          <a:p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5 places you would personally like</a:t>
            </a:r>
          </a:p>
          <a:p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6 reasons why some destinations are more popular than others</a:t>
            </a:r>
          </a:p>
          <a:p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7 environmental impact of air travel</a:t>
            </a:r>
          </a:p>
          <a:p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8 economic effect of tourism</a:t>
            </a:r>
          </a:p>
          <a:p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9 relationships between  people from different parts of the world</a:t>
            </a:r>
          </a:p>
          <a:p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10 cost of travelling</a:t>
            </a:r>
            <a:endParaRPr lang="ru-RU" sz="2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052736"/>
            <a:ext cx="8686800" cy="4525963"/>
          </a:xfrm>
        </p:spPr>
        <p:txBody>
          <a:bodyPr>
            <a:normAutofit/>
          </a:bodyPr>
          <a:lstStyle/>
          <a:p>
            <a:r>
              <a:rPr lang="en-US" sz="25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5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Теперь продумайте основную часть вашего ответа, перечислив плюсы и минусы каждого аспекта.</a:t>
            </a:r>
          </a:p>
          <a:p>
            <a:endParaRPr lang="ru-RU" sz="25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ADVANTAGES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en-US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DISADVANTAGES</a:t>
            </a:r>
            <a:endParaRPr lang="ru-RU" b="1" u="sng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4659"/>
            <a:ext cx="8686800" cy="838200"/>
          </a:xfrm>
        </p:spPr>
        <p:txBody>
          <a:bodyPr/>
          <a:lstStyle/>
          <a:p>
            <a:pPr algn="ctr"/>
            <a:r>
              <a:rPr lang="en-US" dirty="0" smtClean="0"/>
              <a:t> Training task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36712"/>
            <a:ext cx="8991600" cy="5904656"/>
          </a:xfrm>
        </p:spPr>
        <p:txBody>
          <a:bodyPr>
            <a:normAutofit fontScale="32500" lnSpcReduction="20000"/>
          </a:bodyPr>
          <a:lstStyle/>
          <a:p>
            <a:r>
              <a:rPr lang="en-US" sz="8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8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Прочитайте образец ответа. В тексте пропущено девять предлогов.</a:t>
            </a:r>
          </a:p>
          <a:p>
            <a:r>
              <a:rPr lang="en-US" sz="7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8600" dirty="0" smtClean="0">
                <a:latin typeface="Times New Roman" pitchFamily="18" charset="0"/>
                <a:cs typeface="Times New Roman" pitchFamily="18" charset="0"/>
              </a:rPr>
              <a:t>It is certainly  true that international tourism has grown a lot in recent years, and this is mostly because more and more people can afford to travel abroad now. The cost of air travel is now a lot lower than it used to be and there are plenty of flights to all parts of the world. Many countries no rely 1__ the income from tourists.</a:t>
            </a:r>
          </a:p>
          <a:p>
            <a:r>
              <a:rPr lang="en-US" sz="8600" dirty="0" smtClean="0">
                <a:latin typeface="Times New Roman" pitchFamily="18" charset="0"/>
                <a:cs typeface="Times New Roman" pitchFamily="18" charset="0"/>
              </a:rPr>
              <a:t> In my view, this has advantages. When travelling, people see other parts of the world and learn 2__ the people in other countries. This is very good 3__ international relations because people increase their knowledge of each other. And it is a very good experience in life to travel 4__ other countries, meet the people who live there and see other ways 5__ life. Furthermore, some local people can make more money than they used to from tourists.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4285"/>
            <a:ext cx="8686800" cy="524395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 </a:t>
            </a:r>
            <a:r>
              <a:rPr lang="en-US" sz="3200" dirty="0" smtClean="0"/>
              <a:t>Training task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48680"/>
            <a:ext cx="8991600" cy="6309320"/>
          </a:xfrm>
        </p:spPr>
        <p:txBody>
          <a:bodyPr>
            <a:noAutofit/>
          </a:bodyPr>
          <a:lstStyle/>
          <a:p>
            <a:r>
              <a:rPr lang="en-US" sz="2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However, some people argue that tourism causes damage 6__ the environment. Air travel produces pollution and large numbers of tourists in a place that used to be quiet and </a:t>
            </a:r>
            <a:r>
              <a:rPr lang="en-US" sz="2500" dirty="0" err="1" smtClean="0">
                <a:latin typeface="Times New Roman" pitchFamily="18" charset="0"/>
                <a:cs typeface="Times New Roman" pitchFamily="18" charset="0"/>
              </a:rPr>
              <a:t>unspoilt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 are harmful for the environment in those places. Also, the life of the local community can be destroyed if their old industries and ways of earning money are replaced 7__ tourism. The local people often do jobs that are not well paid in the tourism industry instead 8__ things like fishing. Their quiet villages that have been the same for many years suddenly change and are full 9__ hotels. </a:t>
            </a:r>
          </a:p>
          <a:p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 Despite all this, I am strongly convinced, that international tourism does more good than harm. Moreover, it could promote international understanding and encourage fair social change.</a:t>
            </a:r>
          </a:p>
          <a:p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 To sum up, the way I see it, the growth in international tourism should continue growing because it is an important source of income especially for poorer nations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46173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/>
              <a:t>Результаты </a:t>
            </a:r>
            <a:r>
              <a:rPr lang="ru-RU" sz="2400" b="1" dirty="0" err="1" smtClean="0"/>
              <a:t>егэ</a:t>
            </a:r>
            <a:r>
              <a:rPr lang="ru-RU" sz="2400" b="1" dirty="0" smtClean="0"/>
              <a:t> по английскому языку 11 академического, 11 информационно математического класса в 2015-2016 учебном году</a:t>
            </a:r>
            <a:endParaRPr lang="ru-RU" sz="2400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95536" y="2060848"/>
          <a:ext cx="8011616" cy="34947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02904"/>
                <a:gridCol w="2002904"/>
                <a:gridCol w="2002904"/>
                <a:gridCol w="2002904"/>
              </a:tblGrid>
              <a:tr h="1008989"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Класс</a:t>
                      </a:r>
                      <a:endParaRPr lang="ru-RU" sz="4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Сдавали ЕГЭ</a:t>
                      </a:r>
                      <a:endParaRPr lang="ru-RU" sz="3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Средний балл</a:t>
                      </a:r>
                      <a:endParaRPr lang="ru-RU" sz="3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Средний</a:t>
                      </a:r>
                      <a:r>
                        <a:rPr lang="ru-RU" sz="24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балл по области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53005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 академический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87,5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71,2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53005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 информационно-математический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85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71,2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/>
              <a:t>Результаты </a:t>
            </a:r>
            <a:r>
              <a:rPr lang="ru-RU" sz="2800" b="1" dirty="0" err="1" smtClean="0"/>
              <a:t>егэ</a:t>
            </a:r>
            <a:r>
              <a:rPr lang="ru-RU" sz="2800" b="1" dirty="0" smtClean="0"/>
              <a:t> по английскому языку в 11 социально-гуманитарном классе в 2018-2019 учебном году</a:t>
            </a:r>
            <a:endParaRPr lang="ru-RU" sz="2800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755576" y="2204864"/>
          <a:ext cx="7488832" cy="24482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2208"/>
                <a:gridCol w="1872208"/>
                <a:gridCol w="1872208"/>
                <a:gridCol w="1872208"/>
              </a:tblGrid>
              <a:tr h="1359407"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Класс</a:t>
                      </a:r>
                      <a:endParaRPr lang="ru-RU" sz="3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Сдавали ЕГЭ</a:t>
                      </a:r>
                      <a:endParaRPr lang="ru-RU" sz="2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Средний балл</a:t>
                      </a:r>
                      <a:endParaRPr lang="ru-RU" sz="2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Средний балл по области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88864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11 социально-гуманитарный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85,7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73,3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221</TotalTime>
  <Words>555</Words>
  <Application>Microsoft Office PowerPoint</Application>
  <PresentationFormat>Экран (4:3)</PresentationFormat>
  <Paragraphs>47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Трек</vt:lpstr>
      <vt:lpstr>      ЕГЭ по иностранным языкам- на все                       100! </vt:lpstr>
      <vt:lpstr>International tourism has grown in recent years. However, some people state that it damages the environment and the life of local community.</vt:lpstr>
      <vt:lpstr>Презентация PowerPoint</vt:lpstr>
      <vt:lpstr> Training task</vt:lpstr>
      <vt:lpstr> Training task</vt:lpstr>
      <vt:lpstr>Результаты егэ по английскому языку 11 академического, 11 информационно математического класса в 2015-2016 учебном году</vt:lpstr>
      <vt:lpstr>Результаты егэ по английскому языку в 11 социально-гуманитарном классе в 2018-2019 учебном году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0</cp:lastModifiedBy>
  <cp:revision>24</cp:revision>
  <dcterms:created xsi:type="dcterms:W3CDTF">2020-02-24T15:31:25Z</dcterms:created>
  <dcterms:modified xsi:type="dcterms:W3CDTF">2020-03-09T15:40:19Z</dcterms:modified>
</cp:coreProperties>
</file>