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77" r:id="rId4"/>
    <p:sldId id="262" r:id="rId5"/>
    <p:sldId id="264" r:id="rId6"/>
    <p:sldId id="280" r:id="rId7"/>
    <p:sldId id="278" r:id="rId8"/>
    <p:sldId id="263" r:id="rId9"/>
    <p:sldId id="281" r:id="rId10"/>
    <p:sldId id="265" r:id="rId11"/>
    <p:sldId id="279" r:id="rId12"/>
    <p:sldId id="283" r:id="rId13"/>
    <p:sldId id="284" r:id="rId14"/>
    <p:sldId id="285" r:id="rId15"/>
    <p:sldId id="282" r:id="rId16"/>
    <p:sldId id="287" r:id="rId17"/>
    <p:sldId id="288" r:id="rId18"/>
    <p:sldId id="289" r:id="rId19"/>
    <p:sldId id="291" r:id="rId20"/>
    <p:sldId id="292" r:id="rId21"/>
    <p:sldId id="293" r:id="rId22"/>
    <p:sldId id="294" r:id="rId23"/>
    <p:sldId id="272" r:id="rId24"/>
    <p:sldId id="275" r:id="rId25"/>
    <p:sldId id="273" r:id="rId26"/>
    <p:sldId id="276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43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14414" y="214290"/>
            <a:ext cx="67866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dirty="0">
              <a:solidFill>
                <a:schemeClr val="accent5">
                  <a:lumMod val="75000"/>
                </a:schemeClr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87624" y="1571612"/>
            <a:ext cx="6456210" cy="33855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Учебный проект</a:t>
            </a:r>
          </a:p>
          <a:p>
            <a:pPr algn="ctr">
              <a:defRPr/>
            </a:pPr>
            <a:endParaRPr lang="ru-RU" sz="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  <a:p>
            <a:pPr algn="ctr">
              <a:defRPr/>
            </a:pPr>
            <a:endParaRPr lang="ru-RU" sz="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  <a:p>
            <a:pPr algn="ctr">
              <a:defRPr/>
            </a:pPr>
            <a:endParaRPr lang="ru-RU" sz="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  <a:p>
            <a:pPr algn="ctr">
              <a:defRPr/>
            </a:pPr>
            <a:r>
              <a:rPr lang="ru-RU" sz="96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СПРочка</a:t>
            </a:r>
            <a:endParaRPr lang="ru-RU" sz="9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  <a:p>
            <a:pPr algn="ctr">
              <a:defRPr/>
            </a:pPr>
            <a:endParaRPr lang="ru-RU" sz="5400" b="1" dirty="0">
              <a:ln w="19050">
                <a:solidFill>
                  <a:prstClr val="white"/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85786" y="4786322"/>
            <a:ext cx="735811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16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ru-RU" sz="16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Выполнили: ученики 7 «А»  класса </a:t>
            </a:r>
          </a:p>
          <a:p>
            <a:pPr algn="r">
              <a:defRPr/>
            </a:pPr>
            <a:r>
              <a:rPr lang="ru-RU" sz="1600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Илютина</a:t>
            </a:r>
            <a:r>
              <a:rPr lang="ru-RU" sz="16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Дарья,  </a:t>
            </a:r>
            <a:r>
              <a:rPr lang="ru-RU" sz="1600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Котык</a:t>
            </a:r>
            <a:r>
              <a:rPr lang="ru-RU" sz="16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Алина</a:t>
            </a:r>
          </a:p>
          <a:p>
            <a:pPr algn="r">
              <a:defRPr/>
            </a:pPr>
            <a:r>
              <a:rPr lang="ru-RU" sz="16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Руководители проекта: учитель математики </a:t>
            </a:r>
            <a:r>
              <a:rPr lang="ru-RU" sz="1600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Дьякович</a:t>
            </a:r>
            <a:r>
              <a:rPr lang="ru-RU" sz="16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Т.С.</a:t>
            </a:r>
          </a:p>
          <a:p>
            <a:pPr algn="r">
              <a:defRPr/>
            </a:pPr>
            <a:r>
              <a:rPr lang="ru-RU" sz="16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учитель английского языка Зуйкова Г.Н.</a:t>
            </a:r>
          </a:p>
          <a:p>
            <a:pPr algn="r">
              <a:defRPr/>
            </a:pPr>
            <a:endParaRPr lang="ru-RU" sz="16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defRPr/>
            </a:pPr>
            <a:endParaRPr lang="ru-RU" sz="16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6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Брянск 2019 год</a:t>
            </a:r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187624" y="258415"/>
            <a:ext cx="7200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kumimoji="0" lang="ru-RU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</a:t>
            </a:r>
            <a:endParaRPr kumimoji="0" lang="ru-RU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F94BDB9-36B3-4284-8FC6-6ED982A5D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570"/>
            <a:ext cx="9144000" cy="795274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0609D27-A6D8-4DA7-AC7F-CEAAB6E2AC8E}"/>
              </a:ext>
            </a:extLst>
          </p:cNvPr>
          <p:cNvSpPr/>
          <p:nvPr/>
        </p:nvSpPr>
        <p:spPr>
          <a:xfrm>
            <a:off x="35768" y="43901"/>
            <a:ext cx="91439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ru-RU" b="1" i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ru-RU" b="1" i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«Средняя общеобразовательная школа №54» г. Брянска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1289503">
            <a:off x="340045" y="1364380"/>
            <a:ext cx="5439570" cy="2787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62546">
            <a:off x="3188862" y="3387312"/>
            <a:ext cx="5169049" cy="2887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E3E5362-8F23-4832-8597-B69D646561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6470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296144"/>
          </a:xfrm>
        </p:spPr>
        <p:txBody>
          <a:bodyPr>
            <a:normAutofit fontScale="90000"/>
          </a:bodyPr>
          <a:lstStyle/>
          <a:p>
            <a:br>
              <a:rPr lang="ru-RU" sz="31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31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31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itchFamily="18" charset="0"/>
              </a:rPr>
              <a:t>Проводим   анкетирование </a:t>
            </a:r>
            <a:br>
              <a:rPr lang="ru-RU" b="1" i="1" dirty="0">
                <a:latin typeface="Monotype Corsiva" panose="03010101010201010101" pitchFamily="66" charset="0"/>
                <a:cs typeface="Times New Roman" pitchFamily="18" charset="0"/>
              </a:rPr>
            </a:br>
            <a:br>
              <a:rPr lang="ru-RU" b="1" i="1" dirty="0">
                <a:latin typeface="Monotype Corsiva" panose="03010101010201010101" pitchFamily="66" charset="0"/>
                <a:cs typeface="Times New Roman" pitchFamily="18" charset="0"/>
              </a:rPr>
            </a:br>
            <a:br>
              <a:rPr lang="ru-RU" sz="31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b="1" i="1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84784"/>
            <a:ext cx="5598522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3229" y="1916832"/>
            <a:ext cx="3335549" cy="1962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74605" y="3868571"/>
            <a:ext cx="3622472" cy="2531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1D24254-2610-4F3A-BFAD-106CE79837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362"/>
            <a:ext cx="9144000" cy="78706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69511"/>
            <a:ext cx="8229600" cy="576064"/>
          </a:xfrm>
        </p:spPr>
        <p:txBody>
          <a:bodyPr>
            <a:normAutofit fontScale="90000"/>
          </a:bodyPr>
          <a:lstStyle/>
          <a:p>
            <a:br>
              <a:rPr lang="ru-RU" sz="31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itchFamily="18" charset="0"/>
              </a:rPr>
              <a:t>Анализируем результаты </a:t>
            </a:r>
            <a:br>
              <a:rPr lang="ru-RU" b="1" i="1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5"/>
            <a:ext cx="8229600" cy="648072"/>
          </a:xfrm>
        </p:spPr>
        <p:txBody>
          <a:bodyPr/>
          <a:lstStyle/>
          <a:p>
            <a:pPr algn="ctr">
              <a:buNone/>
            </a:pPr>
            <a:r>
              <a:rPr 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Считай. Переводи. Раскрашивай</a:t>
            </a:r>
            <a:r>
              <a:rPr 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582352"/>
            <a:ext cx="6353175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8825" y="3861048"/>
            <a:ext cx="3411759" cy="2614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78DD342-EFA6-410A-84AA-BB7055F8A1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4430327"/>
            <a:ext cx="2165177" cy="1995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ED02114-DF7D-445C-B72B-66C7550262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80399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04724"/>
            <a:ext cx="8229600" cy="908720"/>
          </a:xfrm>
        </p:spPr>
        <p:txBody>
          <a:bodyPr>
            <a:normAutofit/>
          </a:bodyPr>
          <a:lstStyle/>
          <a:p>
            <a:r>
              <a:rPr lang="ru-RU" sz="4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Разработка  продукта</a:t>
            </a:r>
            <a:endParaRPr lang="ru-RU" sz="40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4738" y="1206489"/>
            <a:ext cx="8229600" cy="5760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Считай. Переводи. Рисуй.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738" y="1742739"/>
            <a:ext cx="3692674" cy="2046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6471" y="4032469"/>
            <a:ext cx="6768753" cy="2487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53610" y="2251038"/>
            <a:ext cx="3965012" cy="2355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0BC5115-FE18-40CA-BD64-1C3AD35724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800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62271"/>
            <a:ext cx="8229600" cy="908720"/>
          </a:xfrm>
        </p:spPr>
        <p:txBody>
          <a:bodyPr>
            <a:normAutofit/>
          </a:bodyPr>
          <a:lstStyle/>
          <a:p>
            <a:r>
              <a:rPr lang="ru-RU" sz="4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Разработка  продукта</a:t>
            </a:r>
            <a:endParaRPr lang="ru-RU" sz="40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7762E46-27AD-4039-9F5D-A5769BAE0D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9119" y="4581128"/>
            <a:ext cx="2094849" cy="19304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155305"/>
            <a:ext cx="8229600" cy="792088"/>
          </a:xfrm>
        </p:spPr>
        <p:txBody>
          <a:bodyPr/>
          <a:lstStyle/>
          <a:p>
            <a:pPr algn="ctr">
              <a:buNone/>
            </a:pP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Считай, переводи, рассказывай.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20573">
            <a:off x="395061" y="2099679"/>
            <a:ext cx="4137620" cy="2658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61323">
            <a:off x="4414840" y="1923420"/>
            <a:ext cx="3956980" cy="3597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7A3D8BB-F7F7-4BE7-9F68-404D7B2B2A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9208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>
            <a:normAutofit/>
          </a:bodyPr>
          <a:lstStyle/>
          <a:p>
            <a:r>
              <a:rPr lang="ru-RU" sz="4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Разработка  продукта</a:t>
            </a:r>
            <a:endParaRPr lang="ru-RU" sz="40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484784"/>
            <a:ext cx="8075240" cy="4525963"/>
          </a:xfrm>
        </p:spPr>
        <p:txBody>
          <a:bodyPr/>
          <a:lstStyle/>
          <a:p>
            <a:pPr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тип: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Считай. Переводи. Раскрашивай.</a:t>
            </a:r>
          </a:p>
          <a:p>
            <a:pPr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 уровня сложности)</a:t>
            </a:r>
          </a:p>
          <a:p>
            <a:pPr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тип: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Считай. Переводи. Рисуй. </a:t>
            </a:r>
          </a:p>
          <a:p>
            <a:pPr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 уровня сложности)</a:t>
            </a:r>
          </a:p>
          <a:p>
            <a:pPr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тип: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Считай. Переводи. Рассказывай. </a:t>
            </a:r>
          </a:p>
          <a:p>
            <a:pPr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 уровня сложности)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C:\Users\admin\Desktop\СПРочка\maths-english.jpg">
            <a:extLst>
              <a:ext uri="{FF2B5EF4-FFF2-40B4-BE49-F238E27FC236}">
                <a16:creationId xmlns:a16="http://schemas.microsoft.com/office/drawing/2014/main" id="{3E44936F-A87B-4415-B520-96F225C02871}"/>
              </a:ext>
            </a:extLst>
          </p:cNvPr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6136" y="4725144"/>
            <a:ext cx="2232248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F0A233D-5A99-4AC8-B7F0-1A7CF442AE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6470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>
            <a:normAutofit/>
          </a:bodyPr>
          <a:lstStyle/>
          <a:p>
            <a:r>
              <a:rPr lang="ru-RU" sz="4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Разработка  продукта</a:t>
            </a:r>
            <a:endParaRPr lang="ru-RU" sz="40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268760"/>
            <a:ext cx="7206005" cy="5036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DB77FEF-231B-4651-8DF8-A6CCDD1ACA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9208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088"/>
          </a:xfrm>
        </p:spPr>
        <p:txBody>
          <a:bodyPr>
            <a:normAutofit/>
          </a:bodyPr>
          <a:lstStyle/>
          <a:p>
            <a:r>
              <a:rPr lang="ru-RU" sz="4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Проектный продукт</a:t>
            </a:r>
            <a:endParaRPr lang="ru-RU" sz="40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Mongolian Baiti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7958" y="1340768"/>
            <a:ext cx="7212477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66DCEBF-AC7A-4D96-86E3-19596D7E11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765"/>
            <a:ext cx="9144000" cy="8144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10615"/>
            <a:ext cx="8229600" cy="792088"/>
          </a:xfrm>
        </p:spPr>
        <p:txBody>
          <a:bodyPr>
            <a:normAutofit/>
          </a:bodyPr>
          <a:lstStyle/>
          <a:p>
            <a:r>
              <a:rPr lang="ru-RU" sz="4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Проектный продукт</a:t>
            </a:r>
            <a:endParaRPr lang="ru-RU" sz="4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Mongolian Baiti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340768"/>
            <a:ext cx="7216230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AF6FDA1-A68D-46EE-A59C-B357F943F0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15"/>
            <a:ext cx="9144000" cy="79208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637"/>
            <a:ext cx="8229600" cy="792088"/>
          </a:xfrm>
        </p:spPr>
        <p:txBody>
          <a:bodyPr>
            <a:normAutofit/>
          </a:bodyPr>
          <a:lstStyle/>
          <a:p>
            <a:r>
              <a:rPr lang="ru-RU" sz="4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Проектный продукт</a:t>
            </a:r>
            <a:endParaRPr lang="ru-RU" sz="40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Mongolian Baiti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268760"/>
            <a:ext cx="7241264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8D7625E-58F1-49A8-9EC3-8EAD7EC2F6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" y="3854"/>
            <a:ext cx="9144000" cy="79208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54"/>
            <a:ext cx="8229600" cy="792088"/>
          </a:xfrm>
        </p:spPr>
        <p:txBody>
          <a:bodyPr>
            <a:normAutofit/>
          </a:bodyPr>
          <a:lstStyle/>
          <a:p>
            <a:r>
              <a:rPr lang="ru-RU" sz="4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Проектный продукт</a:t>
            </a:r>
            <a:endParaRPr lang="ru-RU" sz="40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Mongolian Baiti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187624" y="1386061"/>
            <a:ext cx="6260954" cy="295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Метапредметное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пособие</a:t>
            </a:r>
            <a:endParaRPr kumimoji="0" lang="ru-RU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0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СПРочка</a:t>
            </a:r>
            <a:endParaRPr kumimoji="0" lang="ru-RU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</a:t>
            </a:r>
            <a:r>
              <a:rPr kumimoji="0" lang="en-US" sz="20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-Считай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</a:t>
            </a:r>
            <a:r>
              <a:rPr kumimoji="0" lang="ru-RU" sz="2000" b="1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ru-RU" sz="2000" b="0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-Переводи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</a:t>
            </a:r>
            <a:r>
              <a:rPr kumimoji="0" lang="ru-RU" sz="2000" b="1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ru-RU" sz="2000" b="0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-Раскрашивай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Рисуй. Рассказывай. </a:t>
            </a:r>
            <a:endParaRPr kumimoji="0" lang="ru-RU" sz="8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F4DDA41-149D-4DA8-9D5E-88F4603E06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64704"/>
          </a:xfrm>
          <a:prstGeom prst="rect">
            <a:avLst/>
          </a:prstGeom>
        </p:spPr>
      </p:pic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44072849-10D8-4982-9CD8-74B712D8564B}"/>
              </a:ext>
            </a:extLst>
          </p:cNvPr>
          <p:cNvSpPr txBox="1">
            <a:spLocks/>
          </p:cNvSpPr>
          <p:nvPr/>
        </p:nvSpPr>
        <p:spPr>
          <a:xfrm>
            <a:off x="174697" y="361053"/>
            <a:ext cx="8286808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Идея создания  проекта:</a:t>
            </a:r>
            <a:br>
              <a:rPr lang="ru-RU" sz="40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</a:br>
            <a:endParaRPr lang="ru-RU" sz="4000" i="1" dirty="0">
              <a:ln>
                <a:solidFill>
                  <a:srgbClr val="00B0F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C:\Users\admin\Desktop\СПРочка\maths-english.jpg">
            <a:extLst>
              <a:ext uri="{FF2B5EF4-FFF2-40B4-BE49-F238E27FC236}">
                <a16:creationId xmlns:a16="http://schemas.microsoft.com/office/drawing/2014/main" id="{212B130A-0653-42E3-AE9D-4BAB543214D9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5993" y="4581128"/>
            <a:ext cx="1944216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8914" y="1268760"/>
            <a:ext cx="7314604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CAFC313-91B2-4A48-A41F-7A333B9F47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9208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046"/>
            <a:ext cx="8229600" cy="792088"/>
          </a:xfrm>
        </p:spPr>
        <p:txBody>
          <a:bodyPr>
            <a:normAutofit/>
          </a:bodyPr>
          <a:lstStyle/>
          <a:p>
            <a:r>
              <a:rPr lang="ru-RU" sz="4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Проектный продукт</a:t>
            </a:r>
            <a:endParaRPr lang="ru-RU" sz="40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Mongolian Baiti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0436" y="1294924"/>
            <a:ext cx="7295940" cy="497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6C5D518-CC7D-4907-A4D9-74C2896D26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153"/>
            <a:ext cx="9144000" cy="79208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6153"/>
            <a:ext cx="8229600" cy="792088"/>
          </a:xfrm>
        </p:spPr>
        <p:txBody>
          <a:bodyPr>
            <a:normAutofit/>
          </a:bodyPr>
          <a:lstStyle/>
          <a:p>
            <a:r>
              <a:rPr lang="ru-RU" sz="4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Проектный продукт</a:t>
            </a:r>
            <a:endParaRPr lang="ru-RU" sz="40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Mongolian Baiti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pp.userapi.com/c851228/v851228443/8f993/Uz5tO1YdK8U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875" y="1484784"/>
            <a:ext cx="7632848" cy="468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pp.userapi.com/c851228/v851228443/8f99d/WoCXgQdM58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813" y="1496785"/>
            <a:ext cx="7344816" cy="4680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pp.userapi.com/c851228/v851228443/8f8f4/LxRMjYqeios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8247" y="1508786"/>
            <a:ext cx="7632847" cy="4680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912B545-B5EE-42B1-B9A1-D46F60FB23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83" y="0"/>
            <a:ext cx="9144000" cy="83671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047" y="315651"/>
            <a:ext cx="9087070" cy="706090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itchFamily="18" charset="0"/>
              </a:rPr>
              <a:t>Апробация продукта</a:t>
            </a:r>
            <a:b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itchFamily="18" charset="0"/>
              </a:rPr>
            </a:b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50183AA-A4C7-40C0-94A1-FF90373EAB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" y="0"/>
            <a:ext cx="9144000" cy="764704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1728192"/>
          </a:xfrm>
        </p:spPr>
        <p:txBody>
          <a:bodyPr/>
          <a:lstStyle/>
          <a:p>
            <a:pPr>
              <a:buNone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4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itchFamily="18" charset="0"/>
              </a:rPr>
              <a:t>Заключительный этап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    </a:t>
            </a:r>
            <a:endParaRPr lang="ru-RU" sz="800" b="1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800" b="1" i="1" dirty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Отчет по проекту</a:t>
            </a:r>
          </a:p>
          <a:p>
            <a:pPr>
              <a:buFont typeface="Wingdings" pitchFamily="2" charset="2"/>
              <a:buChar char="Ø"/>
            </a:pP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561518"/>
            <a:ext cx="3810136" cy="4818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3" y="1354472"/>
            <a:ext cx="3532779" cy="5025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pp.userapi.com/c851228/v851228443/8f9e2/gtDC8CAUDpY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340768"/>
            <a:ext cx="7416824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4833EE3-4A60-400E-85A5-8628B1647B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39"/>
            <a:ext cx="9144000" cy="754765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2372" y="9939"/>
            <a:ext cx="8219256" cy="57606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itchFamily="18" charset="0"/>
              </a:rPr>
              <a:t>Презентация проекта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5811"/>
            <a:ext cx="8892480" cy="576064"/>
          </a:xfrm>
        </p:spPr>
        <p:txBody>
          <a:bodyPr>
            <a:noAutofit/>
          </a:bodyPr>
          <a:lstStyle/>
          <a:p>
            <a:pPr algn="ctr">
              <a:buFont typeface="Wingdings" pitchFamily="2" charset="2"/>
              <a:buChar char="Ø"/>
            </a:pP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7" y="1268760"/>
            <a:ext cx="3531407" cy="4996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196752"/>
            <a:ext cx="3707548" cy="5198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0BF3009-1104-4811-86B7-E5823C587B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763497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E903D09-07D0-4A73-AFFA-B7AF5282251D}"/>
              </a:ext>
            </a:extLst>
          </p:cNvPr>
          <p:cNvSpPr/>
          <p:nvPr/>
        </p:nvSpPr>
        <p:spPr>
          <a:xfrm>
            <a:off x="323528" y="69957"/>
            <a:ext cx="84969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4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itchFamily="18" charset="0"/>
              </a:rPr>
              <a:t>Участие в международных фестивалях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132856"/>
            <a:ext cx="7772400" cy="2916039"/>
          </a:xfrm>
        </p:spPr>
        <p:txBody>
          <a:bodyPr/>
          <a:lstStyle/>
          <a:p>
            <a:br>
              <a:rPr lang="ru-RU" dirty="0"/>
            </a:br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3B0B084-B054-4003-AEF0-5EF9BE75C2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64704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FA769DC8-B5AB-4512-83FA-732FCF33F424}"/>
              </a:ext>
            </a:extLst>
          </p:cNvPr>
          <p:cNvSpPr/>
          <p:nvPr/>
        </p:nvSpPr>
        <p:spPr>
          <a:xfrm>
            <a:off x="935596" y="56818"/>
            <a:ext cx="7272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Благодарим  за  внимание!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340768"/>
            <a:ext cx="7920880" cy="5040560"/>
          </a:xfrm>
        </p:spPr>
        <p:txBody>
          <a:bodyPr>
            <a:normAutofit fontScale="55000" lnSpcReduction="20000"/>
          </a:bodyPr>
          <a:lstStyle/>
          <a:p>
            <a:pPr algn="just">
              <a:buNone/>
            </a:pPr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Составить занимательное пособие по основным темам по математике и английскому языку для учащихся 4-х и 5-х классов и учителей, работающих в этих классах.</a:t>
            </a:r>
          </a:p>
          <a:p>
            <a:endParaRPr lang="ru-RU" sz="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endParaRPr lang="ru-RU" sz="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endParaRPr lang="ru-RU" sz="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endParaRPr lang="ru-RU" sz="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endParaRPr lang="ru-RU" sz="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endParaRPr lang="ru-RU" sz="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endParaRPr lang="ru-RU" sz="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endParaRPr lang="ru-RU" sz="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endParaRPr lang="ru-RU" sz="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r>
              <a:rPr lang="ru-RU" sz="5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Проектный продукт:  </a:t>
            </a:r>
            <a:r>
              <a:rPr lang="ru-RU" sz="65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СПРочка</a:t>
            </a:r>
            <a:endParaRPr lang="ru-RU" sz="65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5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Целевая аудитория: 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обучающиеся 4-5-х  классов и  учителя работающие в них</a:t>
            </a:r>
          </a:p>
          <a:p>
            <a:r>
              <a:rPr lang="ru-RU" sz="5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Тип проекта: 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учебный</a:t>
            </a:r>
          </a:p>
          <a:p>
            <a:r>
              <a:rPr lang="ru-RU" sz="5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Вид проекта: 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долгосрочный</a:t>
            </a:r>
          </a:p>
          <a:p>
            <a:r>
              <a:rPr lang="ru-RU" sz="65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Продолжительность проекта:</a:t>
            </a:r>
            <a:r>
              <a:rPr lang="ru-RU" sz="6500" b="1" dirty="0">
                <a:solidFill>
                  <a:schemeClr val="accent5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 </a:t>
            </a:r>
          </a:p>
          <a:p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сентябрь-январь 2018-2019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гг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267A495-3B43-498D-9D29-F23D544B3E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9142"/>
            <a:ext cx="9144000" cy="793846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77C557B-19F0-4969-8CCC-FDA773DFD86C}"/>
              </a:ext>
            </a:extLst>
          </p:cNvPr>
          <p:cNvSpPr/>
          <p:nvPr/>
        </p:nvSpPr>
        <p:spPr>
          <a:xfrm>
            <a:off x="0" y="56818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itchFamily="18" charset="0"/>
              </a:rPr>
              <a:t>Цель проекта: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endParaRPr lang="ru-RU" sz="4000" dirty="0"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88640"/>
            <a:ext cx="8352928" cy="5001419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Подготовительный этап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Выбираем тему проекта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Определяем цель и задачи проекта</a:t>
            </a:r>
          </a:p>
          <a:p>
            <a:endParaRPr lang="ru-RU" sz="2400" dirty="0">
              <a:solidFill>
                <a:schemeClr val="accent5">
                  <a:lumMod val="75000"/>
                </a:schemeClr>
              </a:solidFill>
              <a:latin typeface="Monotype Corsiva" pitchFamily="66" charset="0"/>
              <a:cs typeface="Times New Roman" pitchFamily="18" charset="0"/>
            </a:endParaRPr>
          </a:p>
          <a:p>
            <a:pPr>
              <a:buNone/>
            </a:pPr>
            <a:endParaRPr lang="ru-RU" b="1" dirty="0">
              <a:solidFill>
                <a:schemeClr val="accent5">
                  <a:lumMod val="75000"/>
                </a:schemeClr>
              </a:solidFill>
              <a:latin typeface="Monotype Corsiva" pitchFamily="66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     </a:t>
            </a:r>
          </a:p>
          <a:p>
            <a:pPr>
              <a:buNone/>
            </a:pPr>
            <a:endParaRPr lang="ru-RU" b="1" dirty="0">
              <a:solidFill>
                <a:schemeClr val="accent5">
                  <a:lumMod val="75000"/>
                </a:schemeClr>
              </a:solidFill>
              <a:latin typeface="Monotype Corsiva" pitchFamily="66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ABB940E-D4D9-455D-ABAC-0E5F346C77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77536" cy="764704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7AE56D2-F584-4D4A-8CD4-3F24C0166CB8}"/>
              </a:ext>
            </a:extLst>
          </p:cNvPr>
          <p:cNvSpPr/>
          <p:nvPr/>
        </p:nvSpPr>
        <p:spPr>
          <a:xfrm>
            <a:off x="0" y="56818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4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Этапы работы над проектом: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F884E7A-DAC8-4404-B68C-65543683E1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3284984"/>
            <a:ext cx="5622874" cy="23793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5914"/>
            <a:ext cx="8229600" cy="760080"/>
          </a:xfrm>
        </p:spPr>
        <p:txBody>
          <a:bodyPr>
            <a:normAutofit fontScale="90000"/>
          </a:bodyPr>
          <a:lstStyle/>
          <a:p>
            <a:b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br>
              <a:rPr lang="ru-RU" sz="28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на предмет актуальности и  практической значимости</a:t>
            </a:r>
            <a:br>
              <a:rPr lang="ru-RU" sz="2700" dirty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 нашего проекта                             </a:t>
            </a:r>
            <a:endParaRPr lang="ru-RU" sz="2700" dirty="0"/>
          </a:p>
        </p:txBody>
      </p:sp>
      <p:pic>
        <p:nvPicPr>
          <p:cNvPr id="8" name="Рисунок 7" descr="https://pp.userapi.com/c851228/v851228443/8f930/9S27nJfLFv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80270">
            <a:off x="454412" y="2314732"/>
            <a:ext cx="4557873" cy="3039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s://pp.userapi.com/c851228/v851228443/8f8ae/4e_N3BIh0R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50376">
            <a:off x="4122311" y="3239659"/>
            <a:ext cx="4180222" cy="2827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D4A90A3-37FC-42A5-BFA7-330854FF40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34"/>
            <a:ext cx="9144000" cy="76008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17EAB83-62C5-42DF-90B1-AE239AD809DC}"/>
              </a:ext>
            </a:extLst>
          </p:cNvPr>
          <p:cNvSpPr/>
          <p:nvPr/>
        </p:nvSpPr>
        <p:spPr>
          <a:xfrm>
            <a:off x="-5611" y="18273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itchFamily="18" charset="0"/>
              </a:rPr>
              <a:t>Проводим соцопрос </a:t>
            </a:r>
            <a:endParaRPr lang="ru-RU" sz="4000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80937"/>
            <a:ext cx="8229600" cy="1080120"/>
          </a:xfrm>
        </p:spPr>
        <p:txBody>
          <a:bodyPr>
            <a:noAutofit/>
          </a:bodyPr>
          <a:lstStyle/>
          <a:p>
            <a:b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b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b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3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220997"/>
            <a:ext cx="6192688" cy="515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034ADC2-628D-45AE-BA36-DEF4569E48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764704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D810DD9-B1E8-45B4-8CBC-BEC2F1A9767D}"/>
              </a:ext>
            </a:extLst>
          </p:cNvPr>
          <p:cNvSpPr/>
          <p:nvPr/>
        </p:nvSpPr>
        <p:spPr>
          <a:xfrm>
            <a:off x="-16295" y="56818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itchFamily="18" charset="0"/>
              </a:rPr>
              <a:t>Анализируем результаты соцопроса</a:t>
            </a:r>
            <a:endParaRPr lang="ru-RU" sz="4000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7357"/>
            <a:ext cx="8229600" cy="1080120"/>
          </a:xfrm>
        </p:spPr>
        <p:txBody>
          <a:bodyPr>
            <a:normAutofit fontScale="90000"/>
          </a:bodyPr>
          <a:lstStyle/>
          <a:p>
            <a:b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br>
              <a:rPr lang="ru-RU" sz="28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2800" b="1" i="1" dirty="0"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4714" y="1484784"/>
            <a:ext cx="4249294" cy="2419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1" y="1398620"/>
            <a:ext cx="3672408" cy="2544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3897260"/>
            <a:ext cx="4032448" cy="258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83D2480-8966-477D-B548-0928EB3D160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519"/>
            <a:ext cx="9144000" cy="789223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59E2FDD-8474-454F-9AF3-BAB9C974934F}"/>
              </a:ext>
            </a:extLst>
          </p:cNvPr>
          <p:cNvSpPr/>
          <p:nvPr/>
        </p:nvSpPr>
        <p:spPr>
          <a:xfrm>
            <a:off x="-473" y="26030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itchFamily="18" charset="0"/>
              </a:rPr>
              <a:t>Анализируем результаты соцопроса</a:t>
            </a:r>
            <a:endParaRPr lang="ru-RU" sz="4000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6633"/>
            <a:ext cx="8229600" cy="648072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43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Этапы работы над проектом:</a:t>
            </a:r>
          </a:p>
          <a:p>
            <a:pPr algn="ctr">
              <a:buNone/>
            </a:pP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cs typeface="Times New Roman" pitchFamily="18" charset="0"/>
            </a:endParaRPr>
          </a:p>
          <a:p>
            <a:pPr algn="ctr">
              <a:buNone/>
            </a:pP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1196752"/>
            <a:ext cx="72008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этап</a:t>
            </a:r>
          </a:p>
          <a:p>
            <a:endParaRPr lang="ru-RU" sz="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Составить и решить задания  разного типа и уровня сложности по математике и английскому языку.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Соединить задания по этим предметам между собой, используя занимательные виды упражнений.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Апробировать пособие.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9742320-E50D-4DA2-899E-1382B4D397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5798"/>
            <a:ext cx="9144000" cy="770503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46857E9-54B9-4E80-AB24-154F24533501}"/>
              </a:ext>
            </a:extLst>
          </p:cNvPr>
          <p:cNvSpPr/>
          <p:nvPr/>
        </p:nvSpPr>
        <p:spPr>
          <a:xfrm>
            <a:off x="-1" y="25510"/>
            <a:ext cx="91439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4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Этапы работы над проектом: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39723E3-1508-4F2F-9387-AB3ADE3D34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2011" y="4436249"/>
            <a:ext cx="4339977" cy="18364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80862">
            <a:off x="601736" y="2476613"/>
            <a:ext cx="4268909" cy="3491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20963873">
            <a:off x="4074814" y="2483121"/>
            <a:ext cx="4140576" cy="3589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373064E-31F3-44BA-9193-E63DBFB283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45"/>
            <a:ext cx="9144000" cy="76145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1021" y="-603448"/>
            <a:ext cx="9144000" cy="3212976"/>
          </a:xfrm>
        </p:spPr>
        <p:txBody>
          <a:bodyPr>
            <a:normAutofit/>
          </a:bodyPr>
          <a:lstStyle/>
          <a:p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Выявление </a:t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основных теоретических и практических тем</a:t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математике и английскому языку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1853</TotalTime>
  <Words>303</Words>
  <Application>Microsoft Office PowerPoint</Application>
  <PresentationFormat>Экран (4:3)</PresentationFormat>
  <Paragraphs>95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Arial</vt:lpstr>
      <vt:lpstr>Calibri</vt:lpstr>
      <vt:lpstr>Monotype Corsiva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  на предмет актуальности и  практической значимости  нашего проекта                             </vt:lpstr>
      <vt:lpstr>   </vt:lpstr>
      <vt:lpstr>   </vt:lpstr>
      <vt:lpstr>Презентация PowerPoint</vt:lpstr>
      <vt:lpstr>Выявление   основных теоретических и практических тем  по математике и английскому языку</vt:lpstr>
      <vt:lpstr>   Проводим   анкетирование     </vt:lpstr>
      <vt:lpstr> Анализируем результаты  </vt:lpstr>
      <vt:lpstr>Разработка  продукта</vt:lpstr>
      <vt:lpstr>Разработка  продукта</vt:lpstr>
      <vt:lpstr>Разработка  продукта</vt:lpstr>
      <vt:lpstr>Разработка  продукта</vt:lpstr>
      <vt:lpstr>Проектный продукт</vt:lpstr>
      <vt:lpstr>Проектный продукт</vt:lpstr>
      <vt:lpstr>Проектный продукт</vt:lpstr>
      <vt:lpstr>Проектный продукт</vt:lpstr>
      <vt:lpstr>Проектный продукт</vt:lpstr>
      <vt:lpstr>Проектный продукт</vt:lpstr>
      <vt:lpstr>Апробация продукта </vt:lpstr>
      <vt:lpstr>Презентация PowerPoint</vt:lpstr>
      <vt:lpstr>Презентация PowerPoint</vt:lpstr>
      <vt:lpstr>Презентация PowerPoint</vt:lpstr>
      <vt:lpstr>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194</cp:revision>
  <dcterms:created xsi:type="dcterms:W3CDTF">2014-07-23T13:48:54Z</dcterms:created>
  <dcterms:modified xsi:type="dcterms:W3CDTF">2019-02-18T18:30:51Z</dcterms:modified>
</cp:coreProperties>
</file>