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9" r:id="rId2"/>
    <p:sldId id="257" r:id="rId3"/>
    <p:sldId id="283" r:id="rId4"/>
    <p:sldId id="285" r:id="rId5"/>
    <p:sldId id="278" r:id="rId6"/>
    <p:sldId id="281" r:id="rId7"/>
    <p:sldId id="289" r:id="rId8"/>
    <p:sldId id="317" r:id="rId9"/>
    <p:sldId id="290" r:id="rId10"/>
    <p:sldId id="294" r:id="rId11"/>
    <p:sldId id="303" r:id="rId12"/>
    <p:sldId id="297" r:id="rId13"/>
    <p:sldId id="296" r:id="rId14"/>
    <p:sldId id="323" r:id="rId15"/>
    <p:sldId id="325" r:id="rId16"/>
    <p:sldId id="273" r:id="rId17"/>
    <p:sldId id="272" r:id="rId18"/>
    <p:sldId id="288" r:id="rId19"/>
    <p:sldId id="311" r:id="rId20"/>
    <p:sldId id="287" r:id="rId21"/>
    <p:sldId id="315" r:id="rId22"/>
    <p:sldId id="309" r:id="rId23"/>
    <p:sldId id="327" r:id="rId24"/>
    <p:sldId id="304" r:id="rId25"/>
    <p:sldId id="301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E97216-9684-4199-A5AD-91A6A6ED05F4}" type="doc">
      <dgm:prSet loTypeId="urn:microsoft.com/office/officeart/2011/layout/HexagonRadial" loCatId="cycle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9D704C31-2737-412A-8593-1864328B3F9B}">
      <dgm:prSet phldrT="[Text]"/>
      <dgm:spPr/>
      <dgm:t>
        <a:bodyPr/>
        <a:lstStyle/>
        <a:p>
          <a:r>
            <a:rPr lang="ru-RU" dirty="0" smtClean="0"/>
            <a:t>Вызовы </a:t>
          </a:r>
          <a:r>
            <a:rPr lang="en-US" dirty="0" smtClean="0"/>
            <a:t>XXI </a:t>
          </a:r>
          <a:r>
            <a:rPr lang="ru-RU" dirty="0" smtClean="0"/>
            <a:t>века</a:t>
          </a:r>
        </a:p>
      </dgm:t>
    </dgm:pt>
    <dgm:pt modelId="{5F3B92CC-0C40-4CBD-B3C3-08A6C9576BA3}" type="parTrans" cxnId="{729D58B9-C436-48EF-944C-731F8691D8BE}">
      <dgm:prSet/>
      <dgm:spPr/>
      <dgm:t>
        <a:bodyPr/>
        <a:lstStyle/>
        <a:p>
          <a:endParaRPr lang="en-US"/>
        </a:p>
      </dgm:t>
    </dgm:pt>
    <dgm:pt modelId="{FE1D8F14-B070-4E90-8051-A8BCA49FB9D8}" type="sibTrans" cxnId="{729D58B9-C436-48EF-944C-731F8691D8BE}">
      <dgm:prSet/>
      <dgm:spPr/>
      <dgm:t>
        <a:bodyPr/>
        <a:lstStyle/>
        <a:p>
          <a:endParaRPr lang="en-US"/>
        </a:p>
      </dgm:t>
    </dgm:pt>
    <dgm:pt modelId="{7838E49A-9C3A-45AA-9664-E5C4B69FF9A7}">
      <dgm:prSet phldrT="[Text]"/>
      <dgm:spPr/>
      <dgm:t>
        <a:bodyPr/>
        <a:lstStyle/>
        <a:p>
          <a:r>
            <a:rPr lang="ru-RU" dirty="0" smtClean="0"/>
            <a:t>?</a:t>
          </a:r>
          <a:endParaRPr lang="en-US" dirty="0"/>
        </a:p>
      </dgm:t>
    </dgm:pt>
    <dgm:pt modelId="{1D600A47-8C5F-4A4C-9705-1303A03055A3}" type="parTrans" cxnId="{E99CCF45-C5E5-40C8-BA9F-2BD522DB70AB}">
      <dgm:prSet/>
      <dgm:spPr/>
      <dgm:t>
        <a:bodyPr/>
        <a:lstStyle/>
        <a:p>
          <a:endParaRPr lang="en-US"/>
        </a:p>
      </dgm:t>
    </dgm:pt>
    <dgm:pt modelId="{7626953F-1D52-477E-BF24-B60AD8AFC331}" type="sibTrans" cxnId="{E99CCF45-C5E5-40C8-BA9F-2BD522DB70AB}">
      <dgm:prSet/>
      <dgm:spPr/>
      <dgm:t>
        <a:bodyPr/>
        <a:lstStyle/>
        <a:p>
          <a:endParaRPr lang="en-US"/>
        </a:p>
      </dgm:t>
    </dgm:pt>
    <dgm:pt modelId="{1EDB68DA-1CF9-400D-B9C4-475079A1043E}">
      <dgm:prSet phldrT="[Text]" phldr="1"/>
      <dgm:spPr/>
      <dgm:t>
        <a:bodyPr/>
        <a:lstStyle/>
        <a:p>
          <a:endParaRPr lang="en-US" dirty="0"/>
        </a:p>
      </dgm:t>
    </dgm:pt>
    <dgm:pt modelId="{33825DA6-E1D8-4172-8B64-2514BE230E91}" type="parTrans" cxnId="{D2F561BA-F7B9-43E0-B6A6-182FEEC13E44}">
      <dgm:prSet/>
      <dgm:spPr/>
      <dgm:t>
        <a:bodyPr/>
        <a:lstStyle/>
        <a:p>
          <a:endParaRPr lang="en-US"/>
        </a:p>
      </dgm:t>
    </dgm:pt>
    <dgm:pt modelId="{7A064AB8-F102-4F35-995E-EA210000F05A}" type="sibTrans" cxnId="{D2F561BA-F7B9-43E0-B6A6-182FEEC13E44}">
      <dgm:prSet/>
      <dgm:spPr/>
      <dgm:t>
        <a:bodyPr/>
        <a:lstStyle/>
        <a:p>
          <a:endParaRPr lang="en-US"/>
        </a:p>
      </dgm:t>
    </dgm:pt>
    <dgm:pt modelId="{15245A42-3D5C-45A1-83CA-F74AA9A197CE}">
      <dgm:prSet phldrT="[Text]"/>
      <dgm:spPr/>
      <dgm:t>
        <a:bodyPr/>
        <a:lstStyle/>
        <a:p>
          <a:r>
            <a:rPr lang="ru-RU" dirty="0" smtClean="0"/>
            <a:t>?</a:t>
          </a:r>
          <a:endParaRPr lang="en-US" dirty="0"/>
        </a:p>
      </dgm:t>
    </dgm:pt>
    <dgm:pt modelId="{CA917DEE-6550-4666-878B-40B14837A6F2}" type="sibTrans" cxnId="{9D757EB7-8DBB-4744-BABA-531E87597E41}">
      <dgm:prSet/>
      <dgm:spPr/>
      <dgm:t>
        <a:bodyPr/>
        <a:lstStyle/>
        <a:p>
          <a:endParaRPr lang="en-US"/>
        </a:p>
      </dgm:t>
    </dgm:pt>
    <dgm:pt modelId="{3354BC05-DAEF-4AFB-B4E0-FB1764B73F4F}" type="parTrans" cxnId="{9D757EB7-8DBB-4744-BABA-531E87597E41}">
      <dgm:prSet/>
      <dgm:spPr/>
      <dgm:t>
        <a:bodyPr/>
        <a:lstStyle/>
        <a:p>
          <a:endParaRPr lang="en-US"/>
        </a:p>
      </dgm:t>
    </dgm:pt>
    <dgm:pt modelId="{998E544B-C7A3-47EC-840F-834BFC3C68E7}">
      <dgm:prSet phldrT="[Text]"/>
      <dgm:spPr/>
      <dgm:t>
        <a:bodyPr/>
        <a:lstStyle/>
        <a:p>
          <a:r>
            <a:rPr lang="ru-RU" dirty="0" smtClean="0"/>
            <a:t>?</a:t>
          </a:r>
          <a:endParaRPr lang="en-US" dirty="0"/>
        </a:p>
      </dgm:t>
    </dgm:pt>
    <dgm:pt modelId="{07517460-4187-4CE5-8308-274E18684B55}" type="sibTrans" cxnId="{76B2E779-07E5-4E37-8ABC-CA2EF9EC4865}">
      <dgm:prSet/>
      <dgm:spPr/>
      <dgm:t>
        <a:bodyPr/>
        <a:lstStyle/>
        <a:p>
          <a:endParaRPr lang="en-US"/>
        </a:p>
      </dgm:t>
    </dgm:pt>
    <dgm:pt modelId="{A75E245B-772F-4F8E-A1B0-5DF656375419}" type="parTrans" cxnId="{76B2E779-07E5-4E37-8ABC-CA2EF9EC4865}">
      <dgm:prSet/>
      <dgm:spPr/>
      <dgm:t>
        <a:bodyPr/>
        <a:lstStyle/>
        <a:p>
          <a:endParaRPr lang="en-US"/>
        </a:p>
      </dgm:t>
    </dgm:pt>
    <dgm:pt modelId="{C96E6A3A-3693-4CD6-9D4D-BB4500A9D22B}">
      <dgm:prSet/>
      <dgm:spPr/>
      <dgm:t>
        <a:bodyPr/>
        <a:lstStyle/>
        <a:p>
          <a:r>
            <a:rPr lang="ru-RU" dirty="0" smtClean="0"/>
            <a:t>?</a:t>
          </a:r>
          <a:endParaRPr lang="en-US" dirty="0"/>
        </a:p>
      </dgm:t>
    </dgm:pt>
    <dgm:pt modelId="{74509AB9-80B3-47FB-8DE1-C27C063098E9}" type="sibTrans" cxnId="{EA27F92E-8ADB-40D0-9775-7C0E1E2D294D}">
      <dgm:prSet/>
      <dgm:spPr/>
      <dgm:t>
        <a:bodyPr/>
        <a:lstStyle/>
        <a:p>
          <a:endParaRPr lang="ru-RU"/>
        </a:p>
      </dgm:t>
    </dgm:pt>
    <dgm:pt modelId="{12CA51C1-89C9-4BA9-894E-29EEE6C86B60}" type="parTrans" cxnId="{EA27F92E-8ADB-40D0-9775-7C0E1E2D294D}">
      <dgm:prSet/>
      <dgm:spPr/>
      <dgm:t>
        <a:bodyPr/>
        <a:lstStyle/>
        <a:p>
          <a:endParaRPr lang="ru-RU"/>
        </a:p>
      </dgm:t>
    </dgm:pt>
    <dgm:pt modelId="{70B5F14B-6D9B-484D-A505-8B6A979F5481}">
      <dgm:prSet phldrT="[Text]"/>
      <dgm:spPr/>
      <dgm:t>
        <a:bodyPr/>
        <a:lstStyle/>
        <a:p>
          <a:r>
            <a:rPr lang="ru-RU" dirty="0" smtClean="0"/>
            <a:t>?</a:t>
          </a:r>
          <a:endParaRPr lang="en-US" dirty="0"/>
        </a:p>
      </dgm:t>
    </dgm:pt>
    <dgm:pt modelId="{D0352A78-DF58-46AB-BE6A-00B646836ABD}" type="sibTrans" cxnId="{7B796645-6F30-4FDA-A339-ADFD0EF6F35C}">
      <dgm:prSet/>
      <dgm:spPr/>
      <dgm:t>
        <a:bodyPr/>
        <a:lstStyle/>
        <a:p>
          <a:endParaRPr lang="en-US"/>
        </a:p>
      </dgm:t>
    </dgm:pt>
    <dgm:pt modelId="{9B14F1BB-F9DD-43CA-B770-1317E2956739}" type="parTrans" cxnId="{7B796645-6F30-4FDA-A339-ADFD0EF6F35C}">
      <dgm:prSet/>
      <dgm:spPr/>
      <dgm:t>
        <a:bodyPr/>
        <a:lstStyle/>
        <a:p>
          <a:endParaRPr lang="en-US"/>
        </a:p>
      </dgm:t>
    </dgm:pt>
    <dgm:pt modelId="{D6E0DE92-B321-4128-9B07-3AAE23E042C2}">
      <dgm:prSet phldrT="[Text]"/>
      <dgm:spPr/>
      <dgm:t>
        <a:bodyPr/>
        <a:lstStyle/>
        <a:p>
          <a:r>
            <a:rPr lang="ru-RU" dirty="0" smtClean="0"/>
            <a:t>?</a:t>
          </a:r>
          <a:endParaRPr lang="en-US" dirty="0"/>
        </a:p>
      </dgm:t>
    </dgm:pt>
    <dgm:pt modelId="{65D5AF86-C706-4231-B4B7-52A575280D7D}" type="sibTrans" cxnId="{CD27F637-16C1-4780-8A50-BC05CF12D625}">
      <dgm:prSet/>
      <dgm:spPr/>
      <dgm:t>
        <a:bodyPr/>
        <a:lstStyle/>
        <a:p>
          <a:endParaRPr lang="en-US"/>
        </a:p>
      </dgm:t>
    </dgm:pt>
    <dgm:pt modelId="{0B4DE86F-8B10-4411-BC43-F4850DFF2869}" type="parTrans" cxnId="{CD27F637-16C1-4780-8A50-BC05CF12D625}">
      <dgm:prSet/>
      <dgm:spPr/>
      <dgm:t>
        <a:bodyPr/>
        <a:lstStyle/>
        <a:p>
          <a:endParaRPr lang="en-US"/>
        </a:p>
      </dgm:t>
    </dgm:pt>
    <dgm:pt modelId="{7E2A21A7-96C6-4077-B433-F6BF7168A29E}" type="pres">
      <dgm:prSet presAssocID="{BAE97216-9684-4199-A5AD-91A6A6ED05F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0254A57-5728-4B1D-B71F-F16EC27D2BF6}" type="pres">
      <dgm:prSet presAssocID="{9D704C31-2737-412A-8593-1864328B3F9B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6F18E3D4-2A6E-4757-8831-1851C1B5B6E9}" type="pres">
      <dgm:prSet presAssocID="{7838E49A-9C3A-45AA-9664-E5C4B69FF9A7}" presName="Accent1" presStyleCnt="0"/>
      <dgm:spPr/>
    </dgm:pt>
    <dgm:pt modelId="{0E76F618-50B8-4A39-AC3B-EDEFE9D17B7D}" type="pres">
      <dgm:prSet presAssocID="{7838E49A-9C3A-45AA-9664-E5C4B69FF9A7}" presName="Accent" presStyleLbl="bgShp" presStyleIdx="0" presStyleCnt="6"/>
      <dgm:spPr/>
    </dgm:pt>
    <dgm:pt modelId="{EA218F33-34F4-4FE1-8CBF-BD1930893988}" type="pres">
      <dgm:prSet presAssocID="{7838E49A-9C3A-45AA-9664-E5C4B69FF9A7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4E231-EA4E-49CD-95E5-A9128CA5DD8F}" type="pres">
      <dgm:prSet presAssocID="{D6E0DE92-B321-4128-9B07-3AAE23E042C2}" presName="Accent2" presStyleCnt="0"/>
      <dgm:spPr/>
    </dgm:pt>
    <dgm:pt modelId="{30251910-024A-4DB4-BA94-6E5B4E158696}" type="pres">
      <dgm:prSet presAssocID="{D6E0DE92-B321-4128-9B07-3AAE23E042C2}" presName="Accent" presStyleLbl="bgShp" presStyleIdx="1" presStyleCnt="6"/>
      <dgm:spPr/>
    </dgm:pt>
    <dgm:pt modelId="{7DBAD93C-D8E3-4457-BE59-62E856B19CA4}" type="pres">
      <dgm:prSet presAssocID="{D6E0DE92-B321-4128-9B07-3AAE23E042C2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DBF44-4F32-4156-BFC6-289378EEB119}" type="pres">
      <dgm:prSet presAssocID="{70B5F14B-6D9B-484D-A505-8B6A979F5481}" presName="Accent3" presStyleCnt="0"/>
      <dgm:spPr/>
    </dgm:pt>
    <dgm:pt modelId="{6AAFD4D3-9A84-4CDD-AD39-027B148B05E6}" type="pres">
      <dgm:prSet presAssocID="{70B5F14B-6D9B-484D-A505-8B6A979F5481}" presName="Accent" presStyleLbl="bgShp" presStyleIdx="2" presStyleCnt="6"/>
      <dgm:spPr/>
    </dgm:pt>
    <dgm:pt modelId="{13DECF31-2453-4FFB-B922-3F16C1AEDF2E}" type="pres">
      <dgm:prSet presAssocID="{70B5F14B-6D9B-484D-A505-8B6A979F5481}" presName="Child3" presStyleLbl="node1" presStyleIdx="2" presStyleCnt="6" custLinFactNeighborX="-5014" custLinFactNeighborY="-18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1010E-7EEC-4BB3-8EFE-DFEB95EB39ED}" type="pres">
      <dgm:prSet presAssocID="{C96E6A3A-3693-4CD6-9D4D-BB4500A9D22B}" presName="Accent4" presStyleCnt="0"/>
      <dgm:spPr/>
    </dgm:pt>
    <dgm:pt modelId="{918093D2-C58B-4520-80BD-9E5A3DB4D705}" type="pres">
      <dgm:prSet presAssocID="{C96E6A3A-3693-4CD6-9D4D-BB4500A9D22B}" presName="Accent" presStyleLbl="bgShp" presStyleIdx="3" presStyleCnt="6"/>
      <dgm:spPr/>
    </dgm:pt>
    <dgm:pt modelId="{C9E1F9C2-9E32-40F4-A540-511AABC737F9}" type="pres">
      <dgm:prSet presAssocID="{C96E6A3A-3693-4CD6-9D4D-BB4500A9D22B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49F12-7080-40D6-A8B5-E113A7283E4A}" type="pres">
      <dgm:prSet presAssocID="{998E544B-C7A3-47EC-840F-834BFC3C68E7}" presName="Accent5" presStyleCnt="0"/>
      <dgm:spPr/>
    </dgm:pt>
    <dgm:pt modelId="{3B8D77FD-FDCF-401E-81ED-3A310D4198D4}" type="pres">
      <dgm:prSet presAssocID="{998E544B-C7A3-47EC-840F-834BFC3C68E7}" presName="Accent" presStyleLbl="bgShp" presStyleIdx="4" presStyleCnt="6"/>
      <dgm:spPr/>
    </dgm:pt>
    <dgm:pt modelId="{9C585204-0BCD-4C1B-914C-7695906EDA97}" type="pres">
      <dgm:prSet presAssocID="{998E544B-C7A3-47EC-840F-834BFC3C68E7}" presName="Child5" presStyleLbl="node1" presStyleIdx="4" presStyleCnt="6" custLinFactNeighborX="-446" custLinFactNeighborY="-18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8F858-CC19-465D-B2AD-85822A80C539}" type="pres">
      <dgm:prSet presAssocID="{15245A42-3D5C-45A1-83CA-F74AA9A197CE}" presName="Accent6" presStyleCnt="0"/>
      <dgm:spPr/>
    </dgm:pt>
    <dgm:pt modelId="{EA5E979E-5FAD-45B5-A298-B38E802ED360}" type="pres">
      <dgm:prSet presAssocID="{15245A42-3D5C-45A1-83CA-F74AA9A197CE}" presName="Accent" presStyleLbl="bgShp" presStyleIdx="5" presStyleCnt="6"/>
      <dgm:spPr/>
    </dgm:pt>
    <dgm:pt modelId="{6F82E40D-58BC-4634-9344-CB913B5EC8DB}" type="pres">
      <dgm:prSet presAssocID="{15245A42-3D5C-45A1-83CA-F74AA9A197CE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4E84A7-0862-4556-9B54-D0EC71FD2A51}" type="presOf" srcId="{9D704C31-2737-412A-8593-1864328B3F9B}" destId="{80254A57-5728-4B1D-B71F-F16EC27D2BF6}" srcOrd="0" destOrd="0" presId="urn:microsoft.com/office/officeart/2011/layout/HexagonRadial"/>
    <dgm:cxn modelId="{85C02DF9-6D96-4589-92A1-F866937B8CE4}" type="presOf" srcId="{70B5F14B-6D9B-484D-A505-8B6A979F5481}" destId="{13DECF31-2453-4FFB-B922-3F16C1AEDF2E}" srcOrd="0" destOrd="0" presId="urn:microsoft.com/office/officeart/2011/layout/HexagonRadial"/>
    <dgm:cxn modelId="{EA27F92E-8ADB-40D0-9775-7C0E1E2D294D}" srcId="{9D704C31-2737-412A-8593-1864328B3F9B}" destId="{C96E6A3A-3693-4CD6-9D4D-BB4500A9D22B}" srcOrd="3" destOrd="0" parTransId="{12CA51C1-89C9-4BA9-894E-29EEE6C86B60}" sibTransId="{74509AB9-80B3-47FB-8DE1-C27C063098E9}"/>
    <dgm:cxn modelId="{1EC9D283-2939-4AF3-91FA-F7F6AEEC0391}" type="presOf" srcId="{7838E49A-9C3A-45AA-9664-E5C4B69FF9A7}" destId="{EA218F33-34F4-4FE1-8CBF-BD1930893988}" srcOrd="0" destOrd="0" presId="urn:microsoft.com/office/officeart/2011/layout/HexagonRadial"/>
    <dgm:cxn modelId="{729D58B9-C436-48EF-944C-731F8691D8BE}" srcId="{BAE97216-9684-4199-A5AD-91A6A6ED05F4}" destId="{9D704C31-2737-412A-8593-1864328B3F9B}" srcOrd="0" destOrd="0" parTransId="{5F3B92CC-0C40-4CBD-B3C3-08A6C9576BA3}" sibTransId="{FE1D8F14-B070-4E90-8051-A8BCA49FB9D8}"/>
    <dgm:cxn modelId="{EECFE0A5-4F9D-4647-9676-685745F5FF48}" type="presOf" srcId="{998E544B-C7A3-47EC-840F-834BFC3C68E7}" destId="{9C585204-0BCD-4C1B-914C-7695906EDA97}" srcOrd="0" destOrd="0" presId="urn:microsoft.com/office/officeart/2011/layout/HexagonRadial"/>
    <dgm:cxn modelId="{08ED7F87-1066-44D8-94B4-6E29924F502C}" type="presOf" srcId="{15245A42-3D5C-45A1-83CA-F74AA9A197CE}" destId="{6F82E40D-58BC-4634-9344-CB913B5EC8DB}" srcOrd="0" destOrd="0" presId="urn:microsoft.com/office/officeart/2011/layout/HexagonRadial"/>
    <dgm:cxn modelId="{CD27F637-16C1-4780-8A50-BC05CF12D625}" srcId="{9D704C31-2737-412A-8593-1864328B3F9B}" destId="{D6E0DE92-B321-4128-9B07-3AAE23E042C2}" srcOrd="1" destOrd="0" parTransId="{0B4DE86F-8B10-4411-BC43-F4850DFF2869}" sibTransId="{65D5AF86-C706-4231-B4B7-52A575280D7D}"/>
    <dgm:cxn modelId="{D87EF5A9-D5FE-4AC6-ACF6-BB41BE494EE4}" type="presOf" srcId="{BAE97216-9684-4199-A5AD-91A6A6ED05F4}" destId="{7E2A21A7-96C6-4077-B433-F6BF7168A29E}" srcOrd="0" destOrd="0" presId="urn:microsoft.com/office/officeart/2011/layout/HexagonRadial"/>
    <dgm:cxn modelId="{76B2E779-07E5-4E37-8ABC-CA2EF9EC4865}" srcId="{9D704C31-2737-412A-8593-1864328B3F9B}" destId="{998E544B-C7A3-47EC-840F-834BFC3C68E7}" srcOrd="4" destOrd="0" parTransId="{A75E245B-772F-4F8E-A1B0-5DF656375419}" sibTransId="{07517460-4187-4CE5-8308-274E18684B55}"/>
    <dgm:cxn modelId="{E99CCF45-C5E5-40C8-BA9F-2BD522DB70AB}" srcId="{9D704C31-2737-412A-8593-1864328B3F9B}" destId="{7838E49A-9C3A-45AA-9664-E5C4B69FF9A7}" srcOrd="0" destOrd="0" parTransId="{1D600A47-8C5F-4A4C-9705-1303A03055A3}" sibTransId="{7626953F-1D52-477E-BF24-B60AD8AFC331}"/>
    <dgm:cxn modelId="{7B796645-6F30-4FDA-A339-ADFD0EF6F35C}" srcId="{9D704C31-2737-412A-8593-1864328B3F9B}" destId="{70B5F14B-6D9B-484D-A505-8B6A979F5481}" srcOrd="2" destOrd="0" parTransId="{9B14F1BB-F9DD-43CA-B770-1317E2956739}" sibTransId="{D0352A78-DF58-46AB-BE6A-00B646836ABD}"/>
    <dgm:cxn modelId="{D2F561BA-F7B9-43E0-B6A6-182FEEC13E44}" srcId="{9D704C31-2737-412A-8593-1864328B3F9B}" destId="{1EDB68DA-1CF9-400D-B9C4-475079A1043E}" srcOrd="6" destOrd="0" parTransId="{33825DA6-E1D8-4172-8B64-2514BE230E91}" sibTransId="{7A064AB8-F102-4F35-995E-EA210000F05A}"/>
    <dgm:cxn modelId="{A1FAEAD2-CE00-4ABF-A0F7-68D1E6BBFBBA}" type="presOf" srcId="{C96E6A3A-3693-4CD6-9D4D-BB4500A9D22B}" destId="{C9E1F9C2-9E32-40F4-A540-511AABC737F9}" srcOrd="0" destOrd="0" presId="urn:microsoft.com/office/officeart/2011/layout/HexagonRadial"/>
    <dgm:cxn modelId="{9D757EB7-8DBB-4744-BABA-531E87597E41}" srcId="{9D704C31-2737-412A-8593-1864328B3F9B}" destId="{15245A42-3D5C-45A1-83CA-F74AA9A197CE}" srcOrd="5" destOrd="0" parTransId="{3354BC05-DAEF-4AFB-B4E0-FB1764B73F4F}" sibTransId="{CA917DEE-6550-4666-878B-40B14837A6F2}"/>
    <dgm:cxn modelId="{88A70D89-CB10-42A1-9BDD-3CB676BFC069}" type="presOf" srcId="{D6E0DE92-B321-4128-9B07-3AAE23E042C2}" destId="{7DBAD93C-D8E3-4457-BE59-62E856B19CA4}" srcOrd="0" destOrd="0" presId="urn:microsoft.com/office/officeart/2011/layout/HexagonRadial"/>
    <dgm:cxn modelId="{1D517FB0-594D-4536-804B-9B364146BA34}" type="presParOf" srcId="{7E2A21A7-96C6-4077-B433-F6BF7168A29E}" destId="{80254A57-5728-4B1D-B71F-F16EC27D2BF6}" srcOrd="0" destOrd="0" presId="urn:microsoft.com/office/officeart/2011/layout/HexagonRadial"/>
    <dgm:cxn modelId="{ECDED865-27E4-4A0B-9075-2CDDC25B7E13}" type="presParOf" srcId="{7E2A21A7-96C6-4077-B433-F6BF7168A29E}" destId="{6F18E3D4-2A6E-4757-8831-1851C1B5B6E9}" srcOrd="1" destOrd="0" presId="urn:microsoft.com/office/officeart/2011/layout/HexagonRadial"/>
    <dgm:cxn modelId="{0CFB2C15-3976-44A0-B2D1-03C56270858C}" type="presParOf" srcId="{6F18E3D4-2A6E-4757-8831-1851C1B5B6E9}" destId="{0E76F618-50B8-4A39-AC3B-EDEFE9D17B7D}" srcOrd="0" destOrd="0" presId="urn:microsoft.com/office/officeart/2011/layout/HexagonRadial"/>
    <dgm:cxn modelId="{58DEB03C-DB22-473D-AB8D-C679B307B09E}" type="presParOf" srcId="{7E2A21A7-96C6-4077-B433-F6BF7168A29E}" destId="{EA218F33-34F4-4FE1-8CBF-BD1930893988}" srcOrd="2" destOrd="0" presId="urn:microsoft.com/office/officeart/2011/layout/HexagonRadial"/>
    <dgm:cxn modelId="{230FAEAB-D6D1-4E4B-B15E-E89E06F1250A}" type="presParOf" srcId="{7E2A21A7-96C6-4077-B433-F6BF7168A29E}" destId="{D744E231-EA4E-49CD-95E5-A9128CA5DD8F}" srcOrd="3" destOrd="0" presId="urn:microsoft.com/office/officeart/2011/layout/HexagonRadial"/>
    <dgm:cxn modelId="{2D230A55-926F-4769-9E96-87FBC5ED67DC}" type="presParOf" srcId="{D744E231-EA4E-49CD-95E5-A9128CA5DD8F}" destId="{30251910-024A-4DB4-BA94-6E5B4E158696}" srcOrd="0" destOrd="0" presId="urn:microsoft.com/office/officeart/2011/layout/HexagonRadial"/>
    <dgm:cxn modelId="{C9A979B1-BF9A-45D7-8996-6DBB1941D87C}" type="presParOf" srcId="{7E2A21A7-96C6-4077-B433-F6BF7168A29E}" destId="{7DBAD93C-D8E3-4457-BE59-62E856B19CA4}" srcOrd="4" destOrd="0" presId="urn:microsoft.com/office/officeart/2011/layout/HexagonRadial"/>
    <dgm:cxn modelId="{D593F7C3-939D-435E-A332-59C3FB64805A}" type="presParOf" srcId="{7E2A21A7-96C6-4077-B433-F6BF7168A29E}" destId="{E89DBF44-4F32-4156-BFC6-289378EEB119}" srcOrd="5" destOrd="0" presId="urn:microsoft.com/office/officeart/2011/layout/HexagonRadial"/>
    <dgm:cxn modelId="{EE1CF796-612A-4D1C-A7D3-DFB629DA8DA0}" type="presParOf" srcId="{E89DBF44-4F32-4156-BFC6-289378EEB119}" destId="{6AAFD4D3-9A84-4CDD-AD39-027B148B05E6}" srcOrd="0" destOrd="0" presId="urn:microsoft.com/office/officeart/2011/layout/HexagonRadial"/>
    <dgm:cxn modelId="{7D90FEE1-08C6-40BB-B571-13B689306A0C}" type="presParOf" srcId="{7E2A21A7-96C6-4077-B433-F6BF7168A29E}" destId="{13DECF31-2453-4FFB-B922-3F16C1AEDF2E}" srcOrd="6" destOrd="0" presId="urn:microsoft.com/office/officeart/2011/layout/HexagonRadial"/>
    <dgm:cxn modelId="{30051686-F2BF-4884-A8F8-F832B843C733}" type="presParOf" srcId="{7E2A21A7-96C6-4077-B433-F6BF7168A29E}" destId="{17D1010E-7EEC-4BB3-8EFE-DFEB95EB39ED}" srcOrd="7" destOrd="0" presId="urn:microsoft.com/office/officeart/2011/layout/HexagonRadial"/>
    <dgm:cxn modelId="{421A6B9C-9900-4C3D-8B2E-DB3F25ECEFA0}" type="presParOf" srcId="{17D1010E-7EEC-4BB3-8EFE-DFEB95EB39ED}" destId="{918093D2-C58B-4520-80BD-9E5A3DB4D705}" srcOrd="0" destOrd="0" presId="urn:microsoft.com/office/officeart/2011/layout/HexagonRadial"/>
    <dgm:cxn modelId="{894AB5DA-A906-4E96-96A9-A4F3768A8808}" type="presParOf" srcId="{7E2A21A7-96C6-4077-B433-F6BF7168A29E}" destId="{C9E1F9C2-9E32-40F4-A540-511AABC737F9}" srcOrd="8" destOrd="0" presId="urn:microsoft.com/office/officeart/2011/layout/HexagonRadial"/>
    <dgm:cxn modelId="{26A7F84C-A17A-48F5-9C5C-0356A27BE924}" type="presParOf" srcId="{7E2A21A7-96C6-4077-B433-F6BF7168A29E}" destId="{57249F12-7080-40D6-A8B5-E113A7283E4A}" srcOrd="9" destOrd="0" presId="urn:microsoft.com/office/officeart/2011/layout/HexagonRadial"/>
    <dgm:cxn modelId="{1CE3F306-F4C0-4AB9-AC01-630AFE0B958C}" type="presParOf" srcId="{57249F12-7080-40D6-A8B5-E113A7283E4A}" destId="{3B8D77FD-FDCF-401E-81ED-3A310D4198D4}" srcOrd="0" destOrd="0" presId="urn:microsoft.com/office/officeart/2011/layout/HexagonRadial"/>
    <dgm:cxn modelId="{317D58A2-509C-4576-87B5-81722AD582AB}" type="presParOf" srcId="{7E2A21A7-96C6-4077-B433-F6BF7168A29E}" destId="{9C585204-0BCD-4C1B-914C-7695906EDA97}" srcOrd="10" destOrd="0" presId="urn:microsoft.com/office/officeart/2011/layout/HexagonRadial"/>
    <dgm:cxn modelId="{369567CB-B1F7-446A-9363-DBC63A885253}" type="presParOf" srcId="{7E2A21A7-96C6-4077-B433-F6BF7168A29E}" destId="{6288F858-CC19-465D-B2AD-85822A80C539}" srcOrd="11" destOrd="0" presId="urn:microsoft.com/office/officeart/2011/layout/HexagonRadial"/>
    <dgm:cxn modelId="{306240AF-0C95-43B7-89C8-38ADC9AC4A7F}" type="presParOf" srcId="{6288F858-CC19-465D-B2AD-85822A80C539}" destId="{EA5E979E-5FAD-45B5-A298-B38E802ED360}" srcOrd="0" destOrd="0" presId="urn:microsoft.com/office/officeart/2011/layout/HexagonRadial"/>
    <dgm:cxn modelId="{C475DEB6-9610-4723-92D5-331068090458}" type="presParOf" srcId="{7E2A21A7-96C6-4077-B433-F6BF7168A29E}" destId="{6F82E40D-58BC-4634-9344-CB913B5EC8DB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E97216-9684-4199-A5AD-91A6A6ED05F4}" type="doc">
      <dgm:prSet loTypeId="urn:microsoft.com/office/officeart/2011/layout/HexagonRadial" loCatId="cycle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9D704C31-2737-412A-8593-1864328B3F9B}">
      <dgm:prSet phldrT="[Text]" custT="1"/>
      <dgm:spPr/>
      <dgm:t>
        <a:bodyPr/>
        <a:lstStyle/>
        <a:p>
          <a:r>
            <a:rPr lang="ru-RU" sz="1800" dirty="0" smtClean="0"/>
            <a:t>Вызовы </a:t>
          </a:r>
          <a:r>
            <a:rPr lang="en-US" sz="1800" dirty="0" smtClean="0"/>
            <a:t>XXI </a:t>
          </a:r>
          <a:r>
            <a:rPr lang="ru-RU" sz="1800" dirty="0" smtClean="0"/>
            <a:t>века</a:t>
          </a:r>
        </a:p>
      </dgm:t>
    </dgm:pt>
    <dgm:pt modelId="{5F3B92CC-0C40-4CBD-B3C3-08A6C9576BA3}" type="parTrans" cxnId="{729D58B9-C436-48EF-944C-731F8691D8BE}">
      <dgm:prSet/>
      <dgm:spPr/>
      <dgm:t>
        <a:bodyPr/>
        <a:lstStyle/>
        <a:p>
          <a:endParaRPr lang="en-US"/>
        </a:p>
      </dgm:t>
    </dgm:pt>
    <dgm:pt modelId="{FE1D8F14-B070-4E90-8051-A8BCA49FB9D8}" type="sibTrans" cxnId="{729D58B9-C436-48EF-944C-731F8691D8BE}">
      <dgm:prSet/>
      <dgm:spPr/>
      <dgm:t>
        <a:bodyPr/>
        <a:lstStyle/>
        <a:p>
          <a:endParaRPr lang="en-US"/>
        </a:p>
      </dgm:t>
    </dgm:pt>
    <dgm:pt modelId="{7838E49A-9C3A-45AA-9664-E5C4B69FF9A7}">
      <dgm:prSet phldrT="[Text]" custT="1"/>
      <dgm:spPr/>
      <dgm:t>
        <a:bodyPr/>
        <a:lstStyle/>
        <a:p>
          <a:r>
            <a:rPr lang="ru-RU" sz="1100" dirty="0" smtClean="0"/>
            <a:t>Возрастающая скорость изменений</a:t>
          </a:r>
          <a:endParaRPr lang="en-US" sz="1100" dirty="0"/>
        </a:p>
      </dgm:t>
    </dgm:pt>
    <dgm:pt modelId="{1D600A47-8C5F-4A4C-9705-1303A03055A3}" type="parTrans" cxnId="{E99CCF45-C5E5-40C8-BA9F-2BD522DB70AB}">
      <dgm:prSet/>
      <dgm:spPr/>
      <dgm:t>
        <a:bodyPr/>
        <a:lstStyle/>
        <a:p>
          <a:endParaRPr lang="en-US"/>
        </a:p>
      </dgm:t>
    </dgm:pt>
    <dgm:pt modelId="{7626953F-1D52-477E-BF24-B60AD8AFC331}" type="sibTrans" cxnId="{E99CCF45-C5E5-40C8-BA9F-2BD522DB70AB}">
      <dgm:prSet/>
      <dgm:spPr/>
      <dgm:t>
        <a:bodyPr/>
        <a:lstStyle/>
        <a:p>
          <a:endParaRPr lang="en-US"/>
        </a:p>
      </dgm:t>
    </dgm:pt>
    <dgm:pt modelId="{1EDB68DA-1CF9-400D-B9C4-475079A1043E}">
      <dgm:prSet phldrT="[Text]" phldr="1"/>
      <dgm:spPr/>
      <dgm:t>
        <a:bodyPr/>
        <a:lstStyle/>
        <a:p>
          <a:endParaRPr lang="en-US" dirty="0"/>
        </a:p>
      </dgm:t>
    </dgm:pt>
    <dgm:pt modelId="{33825DA6-E1D8-4172-8B64-2514BE230E91}" type="parTrans" cxnId="{D2F561BA-F7B9-43E0-B6A6-182FEEC13E44}">
      <dgm:prSet/>
      <dgm:spPr/>
      <dgm:t>
        <a:bodyPr/>
        <a:lstStyle/>
        <a:p>
          <a:endParaRPr lang="en-US"/>
        </a:p>
      </dgm:t>
    </dgm:pt>
    <dgm:pt modelId="{7A064AB8-F102-4F35-995E-EA210000F05A}" type="sibTrans" cxnId="{D2F561BA-F7B9-43E0-B6A6-182FEEC13E44}">
      <dgm:prSet/>
      <dgm:spPr/>
      <dgm:t>
        <a:bodyPr/>
        <a:lstStyle/>
        <a:p>
          <a:endParaRPr lang="en-US"/>
        </a:p>
      </dgm:t>
    </dgm:pt>
    <dgm:pt modelId="{15245A42-3D5C-45A1-83CA-F74AA9A197CE}">
      <dgm:prSet phldrT="[Text]" custT="1"/>
      <dgm:spPr/>
      <dgm:t>
        <a:bodyPr/>
        <a:lstStyle/>
        <a:p>
          <a:r>
            <a:rPr lang="ru-RU" sz="900" dirty="0" smtClean="0"/>
            <a:t>Кризис индустриальной модели образования </a:t>
          </a:r>
          <a:endParaRPr lang="en-US" sz="900" dirty="0"/>
        </a:p>
      </dgm:t>
    </dgm:pt>
    <dgm:pt modelId="{CA917DEE-6550-4666-878B-40B14837A6F2}" type="sibTrans" cxnId="{9D757EB7-8DBB-4744-BABA-531E87597E41}">
      <dgm:prSet/>
      <dgm:spPr/>
      <dgm:t>
        <a:bodyPr/>
        <a:lstStyle/>
        <a:p>
          <a:endParaRPr lang="en-US"/>
        </a:p>
      </dgm:t>
    </dgm:pt>
    <dgm:pt modelId="{3354BC05-DAEF-4AFB-B4E0-FB1764B73F4F}" type="parTrans" cxnId="{9D757EB7-8DBB-4744-BABA-531E87597E41}">
      <dgm:prSet/>
      <dgm:spPr/>
      <dgm:t>
        <a:bodyPr/>
        <a:lstStyle/>
        <a:p>
          <a:endParaRPr lang="en-US"/>
        </a:p>
      </dgm:t>
    </dgm:pt>
    <dgm:pt modelId="{998E544B-C7A3-47EC-840F-834BFC3C68E7}">
      <dgm:prSet phldrT="[Text]" custT="1"/>
      <dgm:spPr/>
      <dgm:t>
        <a:bodyPr/>
        <a:lstStyle/>
        <a:p>
          <a:r>
            <a:rPr lang="ru-RU" sz="1400" dirty="0" smtClean="0"/>
            <a:t>Переход к цифровой экономике</a:t>
          </a:r>
          <a:endParaRPr lang="en-US" sz="1400" dirty="0"/>
        </a:p>
      </dgm:t>
    </dgm:pt>
    <dgm:pt modelId="{07517460-4187-4CE5-8308-274E18684B55}" type="sibTrans" cxnId="{76B2E779-07E5-4E37-8ABC-CA2EF9EC4865}">
      <dgm:prSet/>
      <dgm:spPr/>
      <dgm:t>
        <a:bodyPr/>
        <a:lstStyle/>
        <a:p>
          <a:endParaRPr lang="en-US"/>
        </a:p>
      </dgm:t>
    </dgm:pt>
    <dgm:pt modelId="{A75E245B-772F-4F8E-A1B0-5DF656375419}" type="parTrans" cxnId="{76B2E779-07E5-4E37-8ABC-CA2EF9EC4865}">
      <dgm:prSet/>
      <dgm:spPr/>
      <dgm:t>
        <a:bodyPr/>
        <a:lstStyle/>
        <a:p>
          <a:endParaRPr lang="en-US"/>
        </a:p>
      </dgm:t>
    </dgm:pt>
    <dgm:pt modelId="{C96E6A3A-3693-4CD6-9D4D-BB4500A9D22B}">
      <dgm:prSet custT="1"/>
      <dgm:spPr/>
      <dgm:t>
        <a:bodyPr/>
        <a:lstStyle/>
        <a:p>
          <a:r>
            <a:rPr lang="ru-RU" sz="1050" dirty="0" smtClean="0"/>
            <a:t>Автоматизация и роботизация </a:t>
          </a:r>
          <a:endParaRPr lang="en-US" sz="1050" dirty="0"/>
        </a:p>
      </dgm:t>
    </dgm:pt>
    <dgm:pt modelId="{74509AB9-80B3-47FB-8DE1-C27C063098E9}" type="sibTrans" cxnId="{EA27F92E-8ADB-40D0-9775-7C0E1E2D294D}">
      <dgm:prSet/>
      <dgm:spPr/>
      <dgm:t>
        <a:bodyPr/>
        <a:lstStyle/>
        <a:p>
          <a:endParaRPr lang="ru-RU"/>
        </a:p>
      </dgm:t>
    </dgm:pt>
    <dgm:pt modelId="{12CA51C1-89C9-4BA9-894E-29EEE6C86B60}" type="parTrans" cxnId="{EA27F92E-8ADB-40D0-9775-7C0E1E2D294D}">
      <dgm:prSet/>
      <dgm:spPr/>
      <dgm:t>
        <a:bodyPr/>
        <a:lstStyle/>
        <a:p>
          <a:endParaRPr lang="ru-RU"/>
        </a:p>
      </dgm:t>
    </dgm:pt>
    <dgm:pt modelId="{70B5F14B-6D9B-484D-A505-8B6A979F5481}">
      <dgm:prSet phldrT="[Text]" custT="1"/>
      <dgm:spPr/>
      <dgm:t>
        <a:bodyPr/>
        <a:lstStyle/>
        <a:p>
          <a:r>
            <a:rPr lang="ru-RU" sz="1100" dirty="0" smtClean="0"/>
            <a:t>Глобализация  и кросс-культурность </a:t>
          </a:r>
          <a:endParaRPr lang="en-US" sz="1100" dirty="0"/>
        </a:p>
      </dgm:t>
    </dgm:pt>
    <dgm:pt modelId="{D0352A78-DF58-46AB-BE6A-00B646836ABD}" type="sibTrans" cxnId="{7B796645-6F30-4FDA-A339-ADFD0EF6F35C}">
      <dgm:prSet/>
      <dgm:spPr/>
      <dgm:t>
        <a:bodyPr/>
        <a:lstStyle/>
        <a:p>
          <a:endParaRPr lang="en-US"/>
        </a:p>
      </dgm:t>
    </dgm:pt>
    <dgm:pt modelId="{9B14F1BB-F9DD-43CA-B770-1317E2956739}" type="parTrans" cxnId="{7B796645-6F30-4FDA-A339-ADFD0EF6F35C}">
      <dgm:prSet/>
      <dgm:spPr/>
      <dgm:t>
        <a:bodyPr/>
        <a:lstStyle/>
        <a:p>
          <a:endParaRPr lang="en-US"/>
        </a:p>
      </dgm:t>
    </dgm:pt>
    <dgm:pt modelId="{D6E0DE92-B321-4128-9B07-3AAE23E042C2}">
      <dgm:prSet phldrT="[Text]" custT="1"/>
      <dgm:spPr/>
      <dgm:t>
        <a:bodyPr/>
        <a:lstStyle/>
        <a:p>
          <a:r>
            <a:rPr lang="ru-RU" sz="800" dirty="0" smtClean="0"/>
            <a:t>Неопределенность </a:t>
          </a:r>
          <a:endParaRPr lang="en-US" sz="800" dirty="0"/>
        </a:p>
      </dgm:t>
    </dgm:pt>
    <dgm:pt modelId="{65D5AF86-C706-4231-B4B7-52A575280D7D}" type="sibTrans" cxnId="{CD27F637-16C1-4780-8A50-BC05CF12D625}">
      <dgm:prSet/>
      <dgm:spPr/>
      <dgm:t>
        <a:bodyPr/>
        <a:lstStyle/>
        <a:p>
          <a:endParaRPr lang="en-US"/>
        </a:p>
      </dgm:t>
    </dgm:pt>
    <dgm:pt modelId="{0B4DE86F-8B10-4411-BC43-F4850DFF2869}" type="parTrans" cxnId="{CD27F637-16C1-4780-8A50-BC05CF12D625}">
      <dgm:prSet/>
      <dgm:spPr/>
      <dgm:t>
        <a:bodyPr/>
        <a:lstStyle/>
        <a:p>
          <a:endParaRPr lang="en-US"/>
        </a:p>
      </dgm:t>
    </dgm:pt>
    <dgm:pt modelId="{7E2A21A7-96C6-4077-B433-F6BF7168A29E}" type="pres">
      <dgm:prSet presAssocID="{BAE97216-9684-4199-A5AD-91A6A6ED05F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0254A57-5728-4B1D-B71F-F16EC27D2BF6}" type="pres">
      <dgm:prSet presAssocID="{9D704C31-2737-412A-8593-1864328B3F9B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6F18E3D4-2A6E-4757-8831-1851C1B5B6E9}" type="pres">
      <dgm:prSet presAssocID="{7838E49A-9C3A-45AA-9664-E5C4B69FF9A7}" presName="Accent1" presStyleCnt="0"/>
      <dgm:spPr/>
    </dgm:pt>
    <dgm:pt modelId="{0E76F618-50B8-4A39-AC3B-EDEFE9D17B7D}" type="pres">
      <dgm:prSet presAssocID="{7838E49A-9C3A-45AA-9664-E5C4B69FF9A7}" presName="Accent" presStyleLbl="bgShp" presStyleIdx="0" presStyleCnt="6"/>
      <dgm:spPr/>
    </dgm:pt>
    <dgm:pt modelId="{EA218F33-34F4-4FE1-8CBF-BD1930893988}" type="pres">
      <dgm:prSet presAssocID="{7838E49A-9C3A-45AA-9664-E5C4B69FF9A7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4E231-EA4E-49CD-95E5-A9128CA5DD8F}" type="pres">
      <dgm:prSet presAssocID="{D6E0DE92-B321-4128-9B07-3AAE23E042C2}" presName="Accent2" presStyleCnt="0"/>
      <dgm:spPr/>
    </dgm:pt>
    <dgm:pt modelId="{30251910-024A-4DB4-BA94-6E5B4E158696}" type="pres">
      <dgm:prSet presAssocID="{D6E0DE92-B321-4128-9B07-3AAE23E042C2}" presName="Accent" presStyleLbl="bgShp" presStyleIdx="1" presStyleCnt="6"/>
      <dgm:spPr/>
    </dgm:pt>
    <dgm:pt modelId="{7DBAD93C-D8E3-4457-BE59-62E856B19CA4}" type="pres">
      <dgm:prSet presAssocID="{D6E0DE92-B321-4128-9B07-3AAE23E042C2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DBF44-4F32-4156-BFC6-289378EEB119}" type="pres">
      <dgm:prSet presAssocID="{70B5F14B-6D9B-484D-A505-8B6A979F5481}" presName="Accent3" presStyleCnt="0"/>
      <dgm:spPr/>
    </dgm:pt>
    <dgm:pt modelId="{6AAFD4D3-9A84-4CDD-AD39-027B148B05E6}" type="pres">
      <dgm:prSet presAssocID="{70B5F14B-6D9B-484D-A505-8B6A979F5481}" presName="Accent" presStyleLbl="bgShp" presStyleIdx="2" presStyleCnt="6"/>
      <dgm:spPr/>
    </dgm:pt>
    <dgm:pt modelId="{13DECF31-2453-4FFB-B922-3F16C1AEDF2E}" type="pres">
      <dgm:prSet presAssocID="{70B5F14B-6D9B-484D-A505-8B6A979F5481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1010E-7EEC-4BB3-8EFE-DFEB95EB39ED}" type="pres">
      <dgm:prSet presAssocID="{C96E6A3A-3693-4CD6-9D4D-BB4500A9D22B}" presName="Accent4" presStyleCnt="0"/>
      <dgm:spPr/>
    </dgm:pt>
    <dgm:pt modelId="{918093D2-C58B-4520-80BD-9E5A3DB4D705}" type="pres">
      <dgm:prSet presAssocID="{C96E6A3A-3693-4CD6-9D4D-BB4500A9D22B}" presName="Accent" presStyleLbl="bgShp" presStyleIdx="3" presStyleCnt="6"/>
      <dgm:spPr/>
    </dgm:pt>
    <dgm:pt modelId="{C9E1F9C2-9E32-40F4-A540-511AABC737F9}" type="pres">
      <dgm:prSet presAssocID="{C96E6A3A-3693-4CD6-9D4D-BB4500A9D22B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49F12-7080-40D6-A8B5-E113A7283E4A}" type="pres">
      <dgm:prSet presAssocID="{998E544B-C7A3-47EC-840F-834BFC3C68E7}" presName="Accent5" presStyleCnt="0"/>
      <dgm:spPr/>
    </dgm:pt>
    <dgm:pt modelId="{3B8D77FD-FDCF-401E-81ED-3A310D4198D4}" type="pres">
      <dgm:prSet presAssocID="{998E544B-C7A3-47EC-840F-834BFC3C68E7}" presName="Accent" presStyleLbl="bgShp" presStyleIdx="4" presStyleCnt="6"/>
      <dgm:spPr/>
    </dgm:pt>
    <dgm:pt modelId="{9C585204-0BCD-4C1B-914C-7695906EDA97}" type="pres">
      <dgm:prSet presAssocID="{998E544B-C7A3-47EC-840F-834BFC3C68E7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8F858-CC19-465D-B2AD-85822A80C539}" type="pres">
      <dgm:prSet presAssocID="{15245A42-3D5C-45A1-83CA-F74AA9A197CE}" presName="Accent6" presStyleCnt="0"/>
      <dgm:spPr/>
    </dgm:pt>
    <dgm:pt modelId="{EA5E979E-5FAD-45B5-A298-B38E802ED360}" type="pres">
      <dgm:prSet presAssocID="{15245A42-3D5C-45A1-83CA-F74AA9A197CE}" presName="Accent" presStyleLbl="bgShp" presStyleIdx="5" presStyleCnt="6"/>
      <dgm:spPr/>
    </dgm:pt>
    <dgm:pt modelId="{6F82E40D-58BC-4634-9344-CB913B5EC8DB}" type="pres">
      <dgm:prSet presAssocID="{15245A42-3D5C-45A1-83CA-F74AA9A197CE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27F92E-8ADB-40D0-9775-7C0E1E2D294D}" srcId="{9D704C31-2737-412A-8593-1864328B3F9B}" destId="{C96E6A3A-3693-4CD6-9D4D-BB4500A9D22B}" srcOrd="3" destOrd="0" parTransId="{12CA51C1-89C9-4BA9-894E-29EEE6C86B60}" sibTransId="{74509AB9-80B3-47FB-8DE1-C27C063098E9}"/>
    <dgm:cxn modelId="{6879752C-F2CC-4514-8032-376911C9E9E6}" type="presOf" srcId="{15245A42-3D5C-45A1-83CA-F74AA9A197CE}" destId="{6F82E40D-58BC-4634-9344-CB913B5EC8DB}" srcOrd="0" destOrd="0" presId="urn:microsoft.com/office/officeart/2011/layout/HexagonRadial"/>
    <dgm:cxn modelId="{49A8C102-CE05-4FC9-AFB7-09013EE5CFA3}" type="presOf" srcId="{7838E49A-9C3A-45AA-9664-E5C4B69FF9A7}" destId="{EA218F33-34F4-4FE1-8CBF-BD1930893988}" srcOrd="0" destOrd="0" presId="urn:microsoft.com/office/officeart/2011/layout/HexagonRadial"/>
    <dgm:cxn modelId="{729D58B9-C436-48EF-944C-731F8691D8BE}" srcId="{BAE97216-9684-4199-A5AD-91A6A6ED05F4}" destId="{9D704C31-2737-412A-8593-1864328B3F9B}" srcOrd="0" destOrd="0" parTransId="{5F3B92CC-0C40-4CBD-B3C3-08A6C9576BA3}" sibTransId="{FE1D8F14-B070-4E90-8051-A8BCA49FB9D8}"/>
    <dgm:cxn modelId="{CD27F637-16C1-4780-8A50-BC05CF12D625}" srcId="{9D704C31-2737-412A-8593-1864328B3F9B}" destId="{D6E0DE92-B321-4128-9B07-3AAE23E042C2}" srcOrd="1" destOrd="0" parTransId="{0B4DE86F-8B10-4411-BC43-F4850DFF2869}" sibTransId="{65D5AF86-C706-4231-B4B7-52A575280D7D}"/>
    <dgm:cxn modelId="{09CF00A7-F4D1-4BC2-89F9-7166EF87388D}" type="presOf" srcId="{998E544B-C7A3-47EC-840F-834BFC3C68E7}" destId="{9C585204-0BCD-4C1B-914C-7695906EDA97}" srcOrd="0" destOrd="0" presId="urn:microsoft.com/office/officeart/2011/layout/HexagonRadial"/>
    <dgm:cxn modelId="{76B2E779-07E5-4E37-8ABC-CA2EF9EC4865}" srcId="{9D704C31-2737-412A-8593-1864328B3F9B}" destId="{998E544B-C7A3-47EC-840F-834BFC3C68E7}" srcOrd="4" destOrd="0" parTransId="{A75E245B-772F-4F8E-A1B0-5DF656375419}" sibTransId="{07517460-4187-4CE5-8308-274E18684B55}"/>
    <dgm:cxn modelId="{E99CCF45-C5E5-40C8-BA9F-2BD522DB70AB}" srcId="{9D704C31-2737-412A-8593-1864328B3F9B}" destId="{7838E49A-9C3A-45AA-9664-E5C4B69FF9A7}" srcOrd="0" destOrd="0" parTransId="{1D600A47-8C5F-4A4C-9705-1303A03055A3}" sibTransId="{7626953F-1D52-477E-BF24-B60AD8AFC331}"/>
    <dgm:cxn modelId="{30F68899-D398-4038-85AF-CA422743B38E}" type="presOf" srcId="{9D704C31-2737-412A-8593-1864328B3F9B}" destId="{80254A57-5728-4B1D-B71F-F16EC27D2BF6}" srcOrd="0" destOrd="0" presId="urn:microsoft.com/office/officeart/2011/layout/HexagonRadial"/>
    <dgm:cxn modelId="{7B796645-6F30-4FDA-A339-ADFD0EF6F35C}" srcId="{9D704C31-2737-412A-8593-1864328B3F9B}" destId="{70B5F14B-6D9B-484D-A505-8B6A979F5481}" srcOrd="2" destOrd="0" parTransId="{9B14F1BB-F9DD-43CA-B770-1317E2956739}" sibTransId="{D0352A78-DF58-46AB-BE6A-00B646836ABD}"/>
    <dgm:cxn modelId="{49DC9CBB-8E15-45D8-B982-835AF81E48D1}" type="presOf" srcId="{70B5F14B-6D9B-484D-A505-8B6A979F5481}" destId="{13DECF31-2453-4FFB-B922-3F16C1AEDF2E}" srcOrd="0" destOrd="0" presId="urn:microsoft.com/office/officeart/2011/layout/HexagonRadial"/>
    <dgm:cxn modelId="{D2F561BA-F7B9-43E0-B6A6-182FEEC13E44}" srcId="{9D704C31-2737-412A-8593-1864328B3F9B}" destId="{1EDB68DA-1CF9-400D-B9C4-475079A1043E}" srcOrd="6" destOrd="0" parTransId="{33825DA6-E1D8-4172-8B64-2514BE230E91}" sibTransId="{7A064AB8-F102-4F35-995E-EA210000F05A}"/>
    <dgm:cxn modelId="{9D757EB7-8DBB-4744-BABA-531E87597E41}" srcId="{9D704C31-2737-412A-8593-1864328B3F9B}" destId="{15245A42-3D5C-45A1-83CA-F74AA9A197CE}" srcOrd="5" destOrd="0" parTransId="{3354BC05-DAEF-4AFB-B4E0-FB1764B73F4F}" sibTransId="{CA917DEE-6550-4666-878B-40B14837A6F2}"/>
    <dgm:cxn modelId="{678BECD1-15C8-4D94-ADCE-0F42FC8EED4A}" type="presOf" srcId="{D6E0DE92-B321-4128-9B07-3AAE23E042C2}" destId="{7DBAD93C-D8E3-4457-BE59-62E856B19CA4}" srcOrd="0" destOrd="0" presId="urn:microsoft.com/office/officeart/2011/layout/HexagonRadial"/>
    <dgm:cxn modelId="{81584089-1912-4DB5-AC39-F3AFDCAD93F1}" type="presOf" srcId="{C96E6A3A-3693-4CD6-9D4D-BB4500A9D22B}" destId="{C9E1F9C2-9E32-40F4-A540-511AABC737F9}" srcOrd="0" destOrd="0" presId="urn:microsoft.com/office/officeart/2011/layout/HexagonRadial"/>
    <dgm:cxn modelId="{53891C6A-1715-46E2-806F-FA482D48B4A7}" type="presOf" srcId="{BAE97216-9684-4199-A5AD-91A6A6ED05F4}" destId="{7E2A21A7-96C6-4077-B433-F6BF7168A29E}" srcOrd="0" destOrd="0" presId="urn:microsoft.com/office/officeart/2011/layout/HexagonRadial"/>
    <dgm:cxn modelId="{B2495D26-9EAE-4B6A-AA8B-96DD1B3A342E}" type="presParOf" srcId="{7E2A21A7-96C6-4077-B433-F6BF7168A29E}" destId="{80254A57-5728-4B1D-B71F-F16EC27D2BF6}" srcOrd="0" destOrd="0" presId="urn:microsoft.com/office/officeart/2011/layout/HexagonRadial"/>
    <dgm:cxn modelId="{41CA0DC1-3DF8-495C-88D0-33D0E18ACB97}" type="presParOf" srcId="{7E2A21A7-96C6-4077-B433-F6BF7168A29E}" destId="{6F18E3D4-2A6E-4757-8831-1851C1B5B6E9}" srcOrd="1" destOrd="0" presId="urn:microsoft.com/office/officeart/2011/layout/HexagonRadial"/>
    <dgm:cxn modelId="{AB0BBB13-7048-4856-BD7D-77FBB36F1893}" type="presParOf" srcId="{6F18E3D4-2A6E-4757-8831-1851C1B5B6E9}" destId="{0E76F618-50B8-4A39-AC3B-EDEFE9D17B7D}" srcOrd="0" destOrd="0" presId="urn:microsoft.com/office/officeart/2011/layout/HexagonRadial"/>
    <dgm:cxn modelId="{689803C8-311B-446C-846B-5535DEEF8BE5}" type="presParOf" srcId="{7E2A21A7-96C6-4077-B433-F6BF7168A29E}" destId="{EA218F33-34F4-4FE1-8CBF-BD1930893988}" srcOrd="2" destOrd="0" presId="urn:microsoft.com/office/officeart/2011/layout/HexagonRadial"/>
    <dgm:cxn modelId="{6945DD71-0207-4864-BD8A-D910EC72BDBC}" type="presParOf" srcId="{7E2A21A7-96C6-4077-B433-F6BF7168A29E}" destId="{D744E231-EA4E-49CD-95E5-A9128CA5DD8F}" srcOrd="3" destOrd="0" presId="urn:microsoft.com/office/officeart/2011/layout/HexagonRadial"/>
    <dgm:cxn modelId="{65DC70C0-204D-4215-88D3-B9BA0F5DA31D}" type="presParOf" srcId="{D744E231-EA4E-49CD-95E5-A9128CA5DD8F}" destId="{30251910-024A-4DB4-BA94-6E5B4E158696}" srcOrd="0" destOrd="0" presId="urn:microsoft.com/office/officeart/2011/layout/HexagonRadial"/>
    <dgm:cxn modelId="{E7E344F5-47E6-4902-BAC5-5056154691F7}" type="presParOf" srcId="{7E2A21A7-96C6-4077-B433-F6BF7168A29E}" destId="{7DBAD93C-D8E3-4457-BE59-62E856B19CA4}" srcOrd="4" destOrd="0" presId="urn:microsoft.com/office/officeart/2011/layout/HexagonRadial"/>
    <dgm:cxn modelId="{9577EB9C-E90E-4092-BDCB-2E2AE452350E}" type="presParOf" srcId="{7E2A21A7-96C6-4077-B433-F6BF7168A29E}" destId="{E89DBF44-4F32-4156-BFC6-289378EEB119}" srcOrd="5" destOrd="0" presId="urn:microsoft.com/office/officeart/2011/layout/HexagonRadial"/>
    <dgm:cxn modelId="{DF662E63-C331-469A-9855-9B9B698ECCB8}" type="presParOf" srcId="{E89DBF44-4F32-4156-BFC6-289378EEB119}" destId="{6AAFD4D3-9A84-4CDD-AD39-027B148B05E6}" srcOrd="0" destOrd="0" presId="urn:microsoft.com/office/officeart/2011/layout/HexagonRadial"/>
    <dgm:cxn modelId="{698D177E-1716-49CE-AF70-B94EA30CA2B5}" type="presParOf" srcId="{7E2A21A7-96C6-4077-B433-F6BF7168A29E}" destId="{13DECF31-2453-4FFB-B922-3F16C1AEDF2E}" srcOrd="6" destOrd="0" presId="urn:microsoft.com/office/officeart/2011/layout/HexagonRadial"/>
    <dgm:cxn modelId="{00366FD5-2433-4AB2-994E-453529E89950}" type="presParOf" srcId="{7E2A21A7-96C6-4077-B433-F6BF7168A29E}" destId="{17D1010E-7EEC-4BB3-8EFE-DFEB95EB39ED}" srcOrd="7" destOrd="0" presId="urn:microsoft.com/office/officeart/2011/layout/HexagonRadial"/>
    <dgm:cxn modelId="{E64B5F3F-EA26-4870-94D4-AAC330DC5BBC}" type="presParOf" srcId="{17D1010E-7EEC-4BB3-8EFE-DFEB95EB39ED}" destId="{918093D2-C58B-4520-80BD-9E5A3DB4D705}" srcOrd="0" destOrd="0" presId="urn:microsoft.com/office/officeart/2011/layout/HexagonRadial"/>
    <dgm:cxn modelId="{45D63117-75F8-4787-861E-070E72061C55}" type="presParOf" srcId="{7E2A21A7-96C6-4077-B433-F6BF7168A29E}" destId="{C9E1F9C2-9E32-40F4-A540-511AABC737F9}" srcOrd="8" destOrd="0" presId="urn:microsoft.com/office/officeart/2011/layout/HexagonRadial"/>
    <dgm:cxn modelId="{3711F053-53CB-4763-B379-DAE2DE890804}" type="presParOf" srcId="{7E2A21A7-96C6-4077-B433-F6BF7168A29E}" destId="{57249F12-7080-40D6-A8B5-E113A7283E4A}" srcOrd="9" destOrd="0" presId="urn:microsoft.com/office/officeart/2011/layout/HexagonRadial"/>
    <dgm:cxn modelId="{9A9BD1A8-0CDB-40EB-A756-6EB30086E78F}" type="presParOf" srcId="{57249F12-7080-40D6-A8B5-E113A7283E4A}" destId="{3B8D77FD-FDCF-401E-81ED-3A310D4198D4}" srcOrd="0" destOrd="0" presId="urn:microsoft.com/office/officeart/2011/layout/HexagonRadial"/>
    <dgm:cxn modelId="{DAA91FDE-126F-4512-BFEF-48A191D8DD32}" type="presParOf" srcId="{7E2A21A7-96C6-4077-B433-F6BF7168A29E}" destId="{9C585204-0BCD-4C1B-914C-7695906EDA97}" srcOrd="10" destOrd="0" presId="urn:microsoft.com/office/officeart/2011/layout/HexagonRadial"/>
    <dgm:cxn modelId="{710EA875-01AA-477D-868C-007314914CEE}" type="presParOf" srcId="{7E2A21A7-96C6-4077-B433-F6BF7168A29E}" destId="{6288F858-CC19-465D-B2AD-85822A80C539}" srcOrd="11" destOrd="0" presId="urn:microsoft.com/office/officeart/2011/layout/HexagonRadial"/>
    <dgm:cxn modelId="{A426593B-7DB0-463E-A6DB-3A27AED2AD6D}" type="presParOf" srcId="{6288F858-CC19-465D-B2AD-85822A80C539}" destId="{EA5E979E-5FAD-45B5-A298-B38E802ED360}" srcOrd="0" destOrd="0" presId="urn:microsoft.com/office/officeart/2011/layout/HexagonRadial"/>
    <dgm:cxn modelId="{3A06DA95-D3E3-4876-9E01-044E4B7E9F38}" type="presParOf" srcId="{7E2A21A7-96C6-4077-B433-F6BF7168A29E}" destId="{6F82E40D-58BC-4634-9344-CB913B5EC8DB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254A57-5728-4B1D-B71F-F16EC27D2BF6}">
      <dsp:nvSpPr>
        <dsp:cNvPr id="0" name=""/>
        <dsp:cNvSpPr/>
      </dsp:nvSpPr>
      <dsp:spPr>
        <a:xfrm>
          <a:off x="2214607" y="1311046"/>
          <a:ext cx="1666396" cy="1441500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Вызовы </a:t>
          </a:r>
          <a:r>
            <a:rPr lang="en-US" sz="2400" kern="1200" dirty="0" smtClean="0"/>
            <a:t>XXI </a:t>
          </a:r>
          <a:r>
            <a:rPr lang="ru-RU" sz="2400" kern="1200" dirty="0" smtClean="0"/>
            <a:t>века</a:t>
          </a:r>
        </a:p>
      </dsp:txBody>
      <dsp:txXfrm>
        <a:off x="2214607" y="1311046"/>
        <a:ext cx="1666396" cy="1441500"/>
      </dsp:txXfrm>
    </dsp:sp>
    <dsp:sp modelId="{30251910-024A-4DB4-BA94-6E5B4E158696}">
      <dsp:nvSpPr>
        <dsp:cNvPr id="0" name=""/>
        <dsp:cNvSpPr/>
      </dsp:nvSpPr>
      <dsp:spPr>
        <a:xfrm>
          <a:off x="3258092" y="621385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A218F33-34F4-4FE1-8CBF-BD1930893988}">
      <dsp:nvSpPr>
        <dsp:cNvPr id="0" name=""/>
        <dsp:cNvSpPr/>
      </dsp:nvSpPr>
      <dsp:spPr>
        <a:xfrm>
          <a:off x="2368106" y="0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?</a:t>
          </a:r>
          <a:endParaRPr lang="en-US" sz="2400" kern="1200" dirty="0"/>
        </a:p>
      </dsp:txBody>
      <dsp:txXfrm>
        <a:off x="2368106" y="0"/>
        <a:ext cx="1365600" cy="1181404"/>
      </dsp:txXfrm>
    </dsp:sp>
    <dsp:sp modelId="{6AAFD4D3-9A84-4CDD-AD39-027B148B05E6}">
      <dsp:nvSpPr>
        <dsp:cNvPr id="0" name=""/>
        <dsp:cNvSpPr/>
      </dsp:nvSpPr>
      <dsp:spPr>
        <a:xfrm>
          <a:off x="3991865" y="1634134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7DBAD93C-D8E3-4457-BE59-62E856B19CA4}">
      <dsp:nvSpPr>
        <dsp:cNvPr id="0" name=""/>
        <dsp:cNvSpPr/>
      </dsp:nvSpPr>
      <dsp:spPr>
        <a:xfrm>
          <a:off x="3620521" y="726643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?</a:t>
          </a:r>
          <a:endParaRPr lang="en-US" sz="2400" kern="1200" dirty="0"/>
        </a:p>
      </dsp:txBody>
      <dsp:txXfrm>
        <a:off x="3620521" y="726643"/>
        <a:ext cx="1365600" cy="1181404"/>
      </dsp:txXfrm>
    </dsp:sp>
    <dsp:sp modelId="{918093D2-C58B-4520-80BD-9E5A3DB4D705}">
      <dsp:nvSpPr>
        <dsp:cNvPr id="0" name=""/>
        <dsp:cNvSpPr/>
      </dsp:nvSpPr>
      <dsp:spPr>
        <a:xfrm>
          <a:off x="3482139" y="2777337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3DECF31-2453-4FFB-B922-3F16C1AEDF2E}">
      <dsp:nvSpPr>
        <dsp:cNvPr id="0" name=""/>
        <dsp:cNvSpPr/>
      </dsp:nvSpPr>
      <dsp:spPr>
        <a:xfrm>
          <a:off x="3552049" y="2133850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?</a:t>
          </a:r>
          <a:endParaRPr lang="en-US" sz="2400" kern="1200" dirty="0"/>
        </a:p>
      </dsp:txBody>
      <dsp:txXfrm>
        <a:off x="3552049" y="2133850"/>
        <a:ext cx="1365600" cy="1181404"/>
      </dsp:txXfrm>
    </dsp:sp>
    <dsp:sp modelId="{3B8D77FD-FDCF-401E-81ED-3A310D4198D4}">
      <dsp:nvSpPr>
        <dsp:cNvPr id="0" name=""/>
        <dsp:cNvSpPr/>
      </dsp:nvSpPr>
      <dsp:spPr>
        <a:xfrm>
          <a:off x="2217708" y="2896006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9E1F9C2-9E32-40F4-A540-511AABC737F9}">
      <dsp:nvSpPr>
        <dsp:cNvPr id="0" name=""/>
        <dsp:cNvSpPr/>
      </dsp:nvSpPr>
      <dsp:spPr>
        <a:xfrm>
          <a:off x="2368106" y="2882595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?</a:t>
          </a:r>
          <a:endParaRPr lang="en-US" sz="2400" kern="1200" dirty="0"/>
        </a:p>
      </dsp:txBody>
      <dsp:txXfrm>
        <a:off x="2368106" y="2882595"/>
        <a:ext cx="1365600" cy="1181404"/>
      </dsp:txXfrm>
    </dsp:sp>
    <dsp:sp modelId="{EA5E979E-5FAD-45B5-A298-B38E802ED360}">
      <dsp:nvSpPr>
        <dsp:cNvPr id="0" name=""/>
        <dsp:cNvSpPr/>
      </dsp:nvSpPr>
      <dsp:spPr>
        <a:xfrm>
          <a:off x="1471919" y="1883664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9C585204-0BCD-4C1B-914C-7695906EDA97}">
      <dsp:nvSpPr>
        <dsp:cNvPr id="0" name=""/>
        <dsp:cNvSpPr/>
      </dsp:nvSpPr>
      <dsp:spPr>
        <a:xfrm>
          <a:off x="1103787" y="2133847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?</a:t>
          </a:r>
          <a:endParaRPr lang="en-US" sz="2400" kern="1200" dirty="0"/>
        </a:p>
      </dsp:txBody>
      <dsp:txXfrm>
        <a:off x="1103787" y="2133847"/>
        <a:ext cx="1365600" cy="1181404"/>
      </dsp:txXfrm>
    </dsp:sp>
    <dsp:sp modelId="{6F82E40D-58BC-4634-9344-CB913B5EC8DB}">
      <dsp:nvSpPr>
        <dsp:cNvPr id="0" name=""/>
        <dsp:cNvSpPr/>
      </dsp:nvSpPr>
      <dsp:spPr>
        <a:xfrm>
          <a:off x="1109878" y="725017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?</a:t>
          </a:r>
          <a:endParaRPr lang="en-US" sz="2400" kern="1200" dirty="0"/>
        </a:p>
      </dsp:txBody>
      <dsp:txXfrm>
        <a:off x="1109878" y="725017"/>
        <a:ext cx="1365600" cy="118140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254A57-5728-4B1D-B71F-F16EC27D2BF6}">
      <dsp:nvSpPr>
        <dsp:cNvPr id="0" name=""/>
        <dsp:cNvSpPr/>
      </dsp:nvSpPr>
      <dsp:spPr>
        <a:xfrm>
          <a:off x="2214607" y="1311046"/>
          <a:ext cx="1666396" cy="1441500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Вызовы </a:t>
          </a:r>
          <a:r>
            <a:rPr lang="en-US" sz="1800" kern="1200" dirty="0" smtClean="0"/>
            <a:t>XXI </a:t>
          </a:r>
          <a:r>
            <a:rPr lang="ru-RU" sz="1800" kern="1200" dirty="0" smtClean="0"/>
            <a:t>века</a:t>
          </a:r>
        </a:p>
      </dsp:txBody>
      <dsp:txXfrm>
        <a:off x="2214607" y="1311046"/>
        <a:ext cx="1666396" cy="1441500"/>
      </dsp:txXfrm>
    </dsp:sp>
    <dsp:sp modelId="{30251910-024A-4DB4-BA94-6E5B4E158696}">
      <dsp:nvSpPr>
        <dsp:cNvPr id="0" name=""/>
        <dsp:cNvSpPr/>
      </dsp:nvSpPr>
      <dsp:spPr>
        <a:xfrm>
          <a:off x="3258092" y="621385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A218F33-34F4-4FE1-8CBF-BD1930893988}">
      <dsp:nvSpPr>
        <dsp:cNvPr id="0" name=""/>
        <dsp:cNvSpPr/>
      </dsp:nvSpPr>
      <dsp:spPr>
        <a:xfrm>
          <a:off x="2368106" y="0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Возрастающая скорость изменений</a:t>
          </a:r>
          <a:endParaRPr lang="en-US" sz="1100" kern="1200" dirty="0"/>
        </a:p>
      </dsp:txBody>
      <dsp:txXfrm>
        <a:off x="2368106" y="0"/>
        <a:ext cx="1365600" cy="1181404"/>
      </dsp:txXfrm>
    </dsp:sp>
    <dsp:sp modelId="{6AAFD4D3-9A84-4CDD-AD39-027B148B05E6}">
      <dsp:nvSpPr>
        <dsp:cNvPr id="0" name=""/>
        <dsp:cNvSpPr/>
      </dsp:nvSpPr>
      <dsp:spPr>
        <a:xfrm>
          <a:off x="3991865" y="1634134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7DBAD93C-D8E3-4457-BE59-62E856B19CA4}">
      <dsp:nvSpPr>
        <dsp:cNvPr id="0" name=""/>
        <dsp:cNvSpPr/>
      </dsp:nvSpPr>
      <dsp:spPr>
        <a:xfrm>
          <a:off x="3620521" y="726643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Неопределенность </a:t>
          </a:r>
          <a:endParaRPr lang="en-US" sz="800" kern="1200" dirty="0"/>
        </a:p>
      </dsp:txBody>
      <dsp:txXfrm>
        <a:off x="3620521" y="726643"/>
        <a:ext cx="1365600" cy="1181404"/>
      </dsp:txXfrm>
    </dsp:sp>
    <dsp:sp modelId="{918093D2-C58B-4520-80BD-9E5A3DB4D705}">
      <dsp:nvSpPr>
        <dsp:cNvPr id="0" name=""/>
        <dsp:cNvSpPr/>
      </dsp:nvSpPr>
      <dsp:spPr>
        <a:xfrm>
          <a:off x="3482139" y="2777337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3DECF31-2453-4FFB-B922-3F16C1AEDF2E}">
      <dsp:nvSpPr>
        <dsp:cNvPr id="0" name=""/>
        <dsp:cNvSpPr/>
      </dsp:nvSpPr>
      <dsp:spPr>
        <a:xfrm>
          <a:off x="3620521" y="2155139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Глобализация  и кросс-культурность </a:t>
          </a:r>
          <a:endParaRPr lang="en-US" sz="1100" kern="1200" dirty="0"/>
        </a:p>
      </dsp:txBody>
      <dsp:txXfrm>
        <a:off x="3620521" y="2155139"/>
        <a:ext cx="1365600" cy="1181404"/>
      </dsp:txXfrm>
    </dsp:sp>
    <dsp:sp modelId="{3B8D77FD-FDCF-401E-81ED-3A310D4198D4}">
      <dsp:nvSpPr>
        <dsp:cNvPr id="0" name=""/>
        <dsp:cNvSpPr/>
      </dsp:nvSpPr>
      <dsp:spPr>
        <a:xfrm>
          <a:off x="2217708" y="2896006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9E1F9C2-9E32-40F4-A540-511AABC737F9}">
      <dsp:nvSpPr>
        <dsp:cNvPr id="0" name=""/>
        <dsp:cNvSpPr/>
      </dsp:nvSpPr>
      <dsp:spPr>
        <a:xfrm>
          <a:off x="2368106" y="2882595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Автоматизация и роботизация </a:t>
          </a:r>
          <a:endParaRPr lang="en-US" sz="1050" kern="1200" dirty="0"/>
        </a:p>
      </dsp:txBody>
      <dsp:txXfrm>
        <a:off x="2368106" y="2882595"/>
        <a:ext cx="1365600" cy="1181404"/>
      </dsp:txXfrm>
    </dsp:sp>
    <dsp:sp modelId="{EA5E979E-5FAD-45B5-A298-B38E802ED360}">
      <dsp:nvSpPr>
        <dsp:cNvPr id="0" name=""/>
        <dsp:cNvSpPr/>
      </dsp:nvSpPr>
      <dsp:spPr>
        <a:xfrm>
          <a:off x="1471919" y="1883664"/>
          <a:ext cx="628726" cy="541731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9C585204-0BCD-4C1B-914C-7695906EDA97}">
      <dsp:nvSpPr>
        <dsp:cNvPr id="0" name=""/>
        <dsp:cNvSpPr/>
      </dsp:nvSpPr>
      <dsp:spPr>
        <a:xfrm>
          <a:off x="1109878" y="2155952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Переход к цифровой экономике</a:t>
          </a:r>
          <a:endParaRPr lang="en-US" sz="1400" kern="1200" dirty="0"/>
        </a:p>
      </dsp:txBody>
      <dsp:txXfrm>
        <a:off x="1109878" y="2155952"/>
        <a:ext cx="1365600" cy="1181404"/>
      </dsp:txXfrm>
    </dsp:sp>
    <dsp:sp modelId="{6F82E40D-58BC-4634-9344-CB913B5EC8DB}">
      <dsp:nvSpPr>
        <dsp:cNvPr id="0" name=""/>
        <dsp:cNvSpPr/>
      </dsp:nvSpPr>
      <dsp:spPr>
        <a:xfrm>
          <a:off x="1109878" y="725017"/>
          <a:ext cx="1365600" cy="118140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Кризис индустриальной модели образования </a:t>
          </a:r>
          <a:endParaRPr lang="en-US" sz="900" kern="1200" dirty="0"/>
        </a:p>
      </dsp:txBody>
      <dsp:txXfrm>
        <a:off x="1109878" y="725017"/>
        <a:ext cx="1365600" cy="1181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52B9-EC69-4407-9EEB-BA22E1B5584C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E028E-F1D8-417B-82C6-90D76950D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E028E-F1D8-417B-82C6-90D76950D00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openschool.ru/ru/home" TargetMode="External"/><Relationship Id="rId2" Type="http://schemas.openxmlformats.org/officeDocument/2006/relationships/hyperlink" Target="https://interneturok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ob-edu.ru/" TargetMode="External"/><Relationship Id="rId4" Type="http://schemas.openxmlformats.org/officeDocument/2006/relationships/hyperlink" Target="https://foxford.ru/main/teacher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edutainme.ru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spkurdyumov.ru/uploads/2017/10/navyki-budushhego-chto-nuzhno-znat-i-umet-v-novom-slozhnom-mire.pdf" TargetMode="External"/><Relationship Id="rId2" Type="http://schemas.openxmlformats.org/officeDocument/2006/relationships/hyperlink" Target="http://hbr-russia.ru/karera/professionalnyy-i-lichnostnyy-rost/p2613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zamas.academy/university/about" TargetMode="External"/><Relationship Id="rId5" Type="http://schemas.openxmlformats.org/officeDocument/2006/relationships/hyperlink" Target="https://postnauka.ru/specials/learning_to_learn" TargetMode="External"/><Relationship Id="rId4" Type="http://schemas.openxmlformats.org/officeDocument/2006/relationships/hyperlink" Target="http://www.un.org/sustainabledevelopment/ru/get-involved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igropulo@mail.ru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facebook.com/profile.php?id=100007116227538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500" b="1" dirty="0" smtClean="0">
                <a:solidFill>
                  <a:schemeClr val="tx2"/>
                </a:solidFill>
              </a:rPr>
              <a:t>Образование в меняющемся мире: </a:t>
            </a:r>
            <a:endParaRPr lang="ru-RU" sz="45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4500" b="1" dirty="0" smtClean="0">
                <a:solidFill>
                  <a:schemeClr val="tx2"/>
                </a:solidFill>
              </a:rPr>
              <a:t>вызовы будущего и ответы настоящего</a:t>
            </a:r>
            <a:endParaRPr lang="ru-RU" sz="4500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pPr algn="r">
              <a:buNone/>
            </a:pPr>
            <a:r>
              <a:rPr lang="ru-RU" sz="2900" dirty="0" smtClean="0">
                <a:solidFill>
                  <a:schemeClr val="tx2"/>
                </a:solidFill>
              </a:rPr>
              <a:t>Игропуло И.Ф.,</a:t>
            </a:r>
          </a:p>
          <a:p>
            <a:pPr algn="r">
              <a:buNone/>
            </a:pPr>
            <a:r>
              <a:rPr lang="ru-RU" sz="2900" dirty="0" smtClean="0">
                <a:solidFill>
                  <a:schemeClr val="tx2"/>
                </a:solidFill>
              </a:rPr>
              <a:t>доктор педагогических наук, профессор</a:t>
            </a:r>
          </a:p>
          <a:p>
            <a:pPr algn="r">
              <a:buNone/>
            </a:pPr>
            <a:r>
              <a:rPr lang="ru-RU" sz="2900" dirty="0" smtClean="0">
                <a:solidFill>
                  <a:schemeClr val="tx2"/>
                </a:solidFill>
              </a:rPr>
              <a:t>Северо-Кавказский федеральный университет</a:t>
            </a:r>
          </a:p>
          <a:p>
            <a:pPr algn="ctr">
              <a:buNone/>
            </a:pPr>
            <a:endParaRPr lang="ru-RU" sz="2200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endParaRPr lang="ru-RU" sz="2200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endParaRPr lang="ru-RU" sz="2200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endParaRPr lang="ru-RU" sz="2200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chemeClr val="tx2"/>
                </a:solidFill>
              </a:rPr>
              <a:t>г. Брянск, 4 апреля 2018 г</a:t>
            </a:r>
            <a:r>
              <a:rPr lang="ru-RU" sz="2200" dirty="0" smtClean="0">
                <a:solidFill>
                  <a:schemeClr val="tx2"/>
                </a:solidFill>
              </a:rPr>
              <a:t>.  </a:t>
            </a:r>
          </a:p>
          <a:p>
            <a:pPr algn="r">
              <a:buNone/>
            </a:pPr>
            <a:r>
              <a:rPr lang="ru-RU" sz="2200" dirty="0" smtClean="0">
                <a:solidFill>
                  <a:schemeClr val="tx2"/>
                </a:solidFill>
              </a:rPr>
              <a:t> </a:t>
            </a:r>
            <a:endParaRPr lang="ru-RU" sz="2200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Users\User\Desktop\БРЯНСК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2857500" cy="1600200"/>
          </a:xfrm>
          <a:prstGeom prst="rect">
            <a:avLst/>
          </a:prstGeom>
          <a:noFill/>
        </p:spPr>
      </p:pic>
      <p:pic>
        <p:nvPicPr>
          <p:cNvPr id="2052" name="Picture 4" descr="C:\Users\User\Desktop\БРЯНСК\Без назван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013176"/>
            <a:ext cx="2828925" cy="1619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900" b="1" dirty="0">
                <a:solidFill>
                  <a:schemeClr val="tx2"/>
                </a:solidFill>
              </a:rPr>
              <a:t>Составные части глобальной компетентности</a:t>
            </a:r>
            <a:r>
              <a:rPr lang="en-GB" sz="2900" b="1" dirty="0">
                <a:solidFill>
                  <a:schemeClr val="tx2"/>
                </a:solidFill>
              </a:rPr>
              <a:t>: </a:t>
            </a:r>
            <a:br>
              <a:rPr lang="en-GB" sz="2900" b="1" dirty="0">
                <a:solidFill>
                  <a:schemeClr val="tx2"/>
                </a:solidFill>
              </a:rPr>
            </a:br>
            <a:r>
              <a:rPr lang="ru-RU" sz="2900" b="1" dirty="0">
                <a:solidFill>
                  <a:schemeClr val="tx2"/>
                </a:solidFill>
              </a:rPr>
              <a:t>ценности</a:t>
            </a:r>
            <a:r>
              <a:rPr lang="en-GB" sz="2900" b="1" dirty="0">
                <a:solidFill>
                  <a:schemeClr val="tx2"/>
                </a:solidFill>
              </a:rPr>
              <a:t>, </a:t>
            </a:r>
            <a:r>
              <a:rPr lang="ru-RU" sz="2900" b="1" dirty="0">
                <a:solidFill>
                  <a:schemeClr val="tx2"/>
                </a:solidFill>
              </a:rPr>
              <a:t>установки</a:t>
            </a:r>
            <a:r>
              <a:rPr lang="en-GB" sz="2900" b="1" dirty="0">
                <a:solidFill>
                  <a:schemeClr val="tx2"/>
                </a:solidFill>
              </a:rPr>
              <a:t>, </a:t>
            </a:r>
            <a:r>
              <a:rPr lang="ru-RU" sz="2900" b="1" dirty="0">
                <a:solidFill>
                  <a:schemeClr val="tx2"/>
                </a:solidFill>
              </a:rPr>
              <a:t>навыки</a:t>
            </a:r>
            <a:r>
              <a:rPr lang="en-GB" sz="2900" b="1" dirty="0">
                <a:solidFill>
                  <a:schemeClr val="tx2"/>
                </a:solidFill>
              </a:rPr>
              <a:t> </a:t>
            </a:r>
            <a:r>
              <a:rPr lang="ru-RU" sz="2900" b="1" dirty="0">
                <a:solidFill>
                  <a:schemeClr val="tx2"/>
                </a:solidFill>
              </a:rPr>
              <a:t>и знания</a:t>
            </a:r>
            <a:endParaRPr lang="en-GB" sz="2900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>
                <a:solidFill>
                  <a:schemeClr val="accent1"/>
                </a:solidFill>
              </a:rPr>
              <a:t>Четыре измерения глобальной компетентности исходят из </a:t>
            </a:r>
            <a:r>
              <a:rPr lang="ru-RU" sz="2000" b="1" dirty="0">
                <a:solidFill>
                  <a:schemeClr val="accent1"/>
                </a:solidFill>
              </a:rPr>
              <a:t>ценностей, установок, навыков (умений) и знаний</a:t>
            </a:r>
            <a:r>
              <a:rPr lang="en-GB" sz="2000" dirty="0">
                <a:solidFill>
                  <a:schemeClr val="accent1"/>
                </a:solidFill>
              </a:rPr>
              <a:t> </a:t>
            </a:r>
            <a:r>
              <a:rPr lang="ru-RU" sz="2000" dirty="0">
                <a:solidFill>
                  <a:schemeClr val="accent1"/>
                </a:solidFill>
              </a:rPr>
              <a:t>как совокупности взаимозависимых факторов, которые необходимы для каждого из измерений в отдельности. </a:t>
            </a:r>
            <a:endParaRPr lang="en-GB" sz="2000" dirty="0">
              <a:solidFill>
                <a:schemeClr val="accent1"/>
              </a:solidFill>
            </a:endParaRPr>
          </a:p>
          <a:p>
            <a:pPr eaLnBrk="1" hangingPunct="1"/>
            <a:r>
              <a:rPr lang="ru-RU" sz="2000" dirty="0">
                <a:solidFill>
                  <a:schemeClr val="accent1"/>
                </a:solidFill>
              </a:rPr>
              <a:t>Эффективная программа образования, направленная на приобретение глобальной компетентности, наделяет учащихся </a:t>
            </a:r>
            <a:r>
              <a:rPr lang="ru-RU" sz="2000" b="1" dirty="0">
                <a:solidFill>
                  <a:schemeClr val="accent1"/>
                </a:solidFill>
              </a:rPr>
              <a:t>способностью мобилизовать и применять</a:t>
            </a:r>
            <a:r>
              <a:rPr lang="ru-RU" sz="2000" dirty="0">
                <a:solidFill>
                  <a:schemeClr val="accent1"/>
                </a:solidFill>
              </a:rPr>
              <a:t> ценности, установки, навыки и знания </a:t>
            </a:r>
            <a:r>
              <a:rPr lang="ru-RU" sz="2000" b="1" dirty="0">
                <a:solidFill>
                  <a:schemeClr val="accent1"/>
                </a:solidFill>
              </a:rPr>
              <a:t>в совокупности</a:t>
            </a:r>
            <a:r>
              <a:rPr lang="ru-RU" sz="2000" dirty="0">
                <a:solidFill>
                  <a:schemeClr val="accent1"/>
                </a:solidFill>
              </a:rPr>
              <a:t>, по мере того как участники обмениваются идеями и мнениями и общаются с представителями различных культур.</a:t>
            </a:r>
            <a:endParaRPr lang="en-GB" sz="2000" dirty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GB" sz="2000" b="1" dirty="0"/>
          </a:p>
          <a:p>
            <a:pPr eaLnBrk="1" hangingPunct="1"/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>
                <a:solidFill>
                  <a:schemeClr val="tx2"/>
                </a:solidFill>
              </a:rPr>
              <a:t>Определение глобальной </a:t>
            </a:r>
            <a:r>
              <a:rPr lang="ru-RU" sz="3200" b="1" dirty="0" smtClean="0">
                <a:solidFill>
                  <a:schemeClr val="tx2"/>
                </a:solidFill>
              </a:rPr>
              <a:t>компетентности</a:t>
            </a:r>
            <a:endParaRPr lang="en-GB" sz="3200" b="1" dirty="0">
              <a:solidFill>
                <a:schemeClr val="tx2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5616" y="1268760"/>
            <a:ext cx="7062787" cy="53911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2015 г. Цели ООН до 2030 г.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8674" name="Picture 2" descr="C:\Users\User\Desktop\БРЯНСК\R_2018_SDG_Poster_without_UN_emblem-600x46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653381"/>
            <a:ext cx="571500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Desktop\17-00011_LazyPersonGuide_webpage-sidebar_RU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3429000" cy="3429000"/>
          </a:xfrm>
          <a:prstGeom prst="rect">
            <a:avLst/>
          </a:prstGeom>
          <a:noFill/>
        </p:spPr>
      </p:pic>
      <p:pic>
        <p:nvPicPr>
          <p:cNvPr id="7" name="Рисунок 6" descr="http://www.un.org/sustainabledevelopment/ru/wp-content/uploads/sites/5/2015/11/17-00011_Lazy-guide_RUSSIAN_level-1-176x3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717032"/>
            <a:ext cx="16764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un.org/sustainabledevelopment/ru/wp-content/uploads/sites/5/2015/11/17-00011_Lazy-guide_RUSSIAN_level-2-168x3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636912"/>
            <a:ext cx="1600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un.org/sustainabledevelopment/ru/wp-content/uploads/sites/5/2015/11/17-00011_Lazy-guide_RUSSIAN_level-3-152x3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628800"/>
            <a:ext cx="14478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Концепция 4 </a:t>
            </a:r>
            <a:r>
              <a:rPr lang="ru-RU" sz="5400" dirty="0" smtClean="0">
                <a:solidFill>
                  <a:srgbClr val="C00000"/>
                </a:solidFill>
              </a:rPr>
              <a:t>К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solidFill>
                  <a:schemeClr val="accent1"/>
                </a:solidFill>
              </a:rPr>
              <a:t>омандная работа/Кооперация</a:t>
            </a:r>
          </a:p>
          <a:p>
            <a:r>
              <a:rPr lang="ru-RU" sz="4000" dirty="0" err="1" smtClean="0">
                <a:solidFill>
                  <a:srgbClr val="C00000"/>
                </a:solidFill>
              </a:rPr>
              <a:t>К</a:t>
            </a:r>
            <a:r>
              <a:rPr lang="ru-RU" dirty="0" err="1" smtClean="0">
                <a:solidFill>
                  <a:schemeClr val="accent1"/>
                </a:solidFill>
              </a:rPr>
              <a:t>реативность</a:t>
            </a:r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solidFill>
                  <a:schemeClr val="accent1"/>
                </a:solidFill>
              </a:rPr>
              <a:t>ритическое мышление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solidFill>
                  <a:schemeClr val="accent1"/>
                </a:solidFill>
              </a:rPr>
              <a:t>оммуникативные навыки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Концепция 4 </a:t>
            </a:r>
            <a:r>
              <a:rPr lang="ru-RU" sz="5400" dirty="0" smtClean="0">
                <a:solidFill>
                  <a:srgbClr val="C00000"/>
                </a:solidFill>
              </a:rPr>
              <a:t>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О – через –для 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solidFill>
                  <a:schemeClr val="accent1"/>
                </a:solidFill>
              </a:rPr>
              <a:t>омандная работа/Кооперация</a:t>
            </a:r>
          </a:p>
          <a:p>
            <a:r>
              <a:rPr lang="ru-RU" sz="4000" dirty="0" err="1" smtClean="0">
                <a:solidFill>
                  <a:srgbClr val="C00000"/>
                </a:solidFill>
              </a:rPr>
              <a:t>К</a:t>
            </a:r>
            <a:r>
              <a:rPr lang="ru-RU" dirty="0" err="1" smtClean="0">
                <a:solidFill>
                  <a:schemeClr val="accent1"/>
                </a:solidFill>
              </a:rPr>
              <a:t>реативность</a:t>
            </a:r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solidFill>
                  <a:schemeClr val="accent1"/>
                </a:solidFill>
              </a:rPr>
              <a:t>ритическое мышление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solidFill>
                  <a:schemeClr val="accent1"/>
                </a:solidFill>
              </a:rPr>
              <a:t>оммуникативные навыки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uchitel-i-uchenik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0" y="2143919"/>
            <a:ext cx="4953000" cy="343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Новая образовательная реальность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Переход к учебным процессам, основанным на принципах сотрудничества, а не соперничества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Акцент на самостоятельной позиции учащегося в развитии и образовании, в т.ч. совместное планирование учащимся и учителями изучаемого содержания и учебного процесса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Персонализированные учебные траектории, которые сочетают: обучение в виртуальных средах: </a:t>
            </a:r>
            <a:r>
              <a:rPr lang="ru-RU" sz="1600" dirty="0" err="1" smtClean="0">
                <a:solidFill>
                  <a:schemeClr val="accent1"/>
                </a:solidFill>
              </a:rPr>
              <a:t>онлайн</a:t>
            </a:r>
            <a:r>
              <a:rPr lang="ru-RU" sz="1600" dirty="0" smtClean="0">
                <a:solidFill>
                  <a:schemeClr val="accent1"/>
                </a:solidFill>
              </a:rPr>
              <a:t> курсы, лекции в виртуальной реальности, социальные симуляторы и симуляторы дополненной реальности и др.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 Обучение на практике в реальных жизненных ситуациях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 Обучение вокруг решения реальных жизненных проблем и вызовов, а не вокруг академических предметов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Пространства и технологии, поддерживающие физические упражнения и эмоциональные контакты, творческое взаимодействие </a:t>
            </a:r>
            <a:endParaRPr lang="ru-RU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User\Desktop\Новая папка (2)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941168"/>
            <a:ext cx="2266283" cy="170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C:\Users\User\Desktop\Новая папка (2)\vr-obrazovanie-737x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941168"/>
            <a:ext cx="2246313" cy="1265237"/>
          </a:xfrm>
          <a:prstGeom prst="rect">
            <a:avLst/>
          </a:prstGeom>
          <a:noFill/>
        </p:spPr>
      </p:pic>
      <p:pic>
        <p:nvPicPr>
          <p:cNvPr id="6148" name="Picture 4" descr="C:\Users\User\Desktop\Новая папка (2)\Dbks9ljqQv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869160"/>
            <a:ext cx="1764284" cy="1764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altLang="ru-RU" sz="3600" dirty="0" smtClean="0"/>
              <a:t>MOOC</a:t>
            </a:r>
            <a:br>
              <a:rPr lang="ru-RU" altLang="ru-RU" sz="3600" dirty="0" smtClean="0"/>
            </a:br>
            <a:r>
              <a:rPr lang="ru-RU" altLang="ru-RU" sz="3600" dirty="0" smtClean="0"/>
              <a:t>массовые открытые </a:t>
            </a:r>
            <a:br>
              <a:rPr lang="ru-RU" altLang="ru-RU" sz="3600" dirty="0" smtClean="0"/>
            </a:br>
            <a:r>
              <a:rPr lang="ru-RU" altLang="ru-RU" sz="3600" dirty="0" err="1" smtClean="0"/>
              <a:t>он-лайн</a:t>
            </a:r>
            <a:r>
              <a:rPr lang="ru-RU" altLang="ru-RU" sz="3600" dirty="0" smtClean="0"/>
              <a:t> курсы</a:t>
            </a:r>
            <a:endParaRPr lang="ru-RU" sz="3600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endParaRPr lang="ru-RU" altLang="ru-RU" sz="24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ru-RU" sz="2400" b="1" dirty="0" err="1" smtClean="0">
                <a:latin typeface="Times New Roman" pitchFamily="18" charset="0"/>
              </a:rPr>
              <a:t>Coursera</a:t>
            </a:r>
            <a:endParaRPr lang="en-US" altLang="ru-RU" sz="24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ru-RU" sz="2400" b="1" dirty="0" smtClean="0">
                <a:latin typeface="Times New Roman" pitchFamily="18" charset="0"/>
              </a:rPr>
              <a:t>Khan Academy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altLang="ru-RU" sz="2400" b="1" dirty="0" err="1" smtClean="0">
                <a:latin typeface="Times New Roman" pitchFamily="18" charset="0"/>
              </a:rPr>
              <a:t>Iversity</a:t>
            </a:r>
            <a:endParaRPr lang="en-US" altLang="ru-RU" sz="24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ru-RU" sz="2400" b="1" dirty="0" err="1" smtClean="0">
                <a:latin typeface="Times New Roman" pitchFamily="18" charset="0"/>
              </a:rPr>
              <a:t>OpenupEd</a:t>
            </a:r>
            <a:endParaRPr lang="en-US" altLang="ru-RU" sz="24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ru-RU" sz="2400" b="1" dirty="0" smtClean="0">
                <a:latin typeface="Times New Roman" pitchFamily="18" charset="0"/>
              </a:rPr>
              <a:t>Crypt4you</a:t>
            </a:r>
            <a:endParaRPr lang="ru-RU" altLang="ru-RU" sz="24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Универсариум</a:t>
            </a:r>
            <a:endParaRPr lang="ru-RU" altLang="ru-RU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Лекториум</a:t>
            </a:r>
            <a:endParaRPr lang="en-US" altLang="ru-RU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Stepic</a:t>
            </a:r>
            <a:endParaRPr lang="ru-RU" altLang="ru-RU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Национальная платформа открытого образования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Национальная платформа открытого образования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522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Вопросы для обсуждения: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algn="just"/>
            <a:r>
              <a:rPr lang="ru-RU" sz="5900" dirty="0" smtClean="0">
                <a:solidFill>
                  <a:schemeClr val="accent1"/>
                </a:solidFill>
              </a:rPr>
              <a:t>Какие вызовы ставит перед нами будущее, и как должно меняться образование, чтобы завтра у нас оказались подходящие ответы.</a:t>
            </a:r>
          </a:p>
          <a:p>
            <a:pPr algn="just"/>
            <a:r>
              <a:rPr lang="ru-RU" sz="5900" dirty="0" smtClean="0">
                <a:solidFill>
                  <a:schemeClr val="accent1"/>
                </a:solidFill>
              </a:rPr>
              <a:t>В чем заключаются и проявляются перспективные тенденции развития образования в условиях глобальных вызовов? </a:t>
            </a:r>
          </a:p>
          <a:p>
            <a:pPr algn="just"/>
            <a:r>
              <a:rPr lang="ru-RU" sz="5900" dirty="0" smtClean="0">
                <a:solidFill>
                  <a:schemeClr val="accent1"/>
                </a:solidFill>
              </a:rPr>
              <a:t>Каковы ключевые характеристики образования в </a:t>
            </a:r>
            <a:r>
              <a:rPr lang="en-US" sz="5900" dirty="0" smtClean="0">
                <a:solidFill>
                  <a:schemeClr val="accent1"/>
                </a:solidFill>
              </a:rPr>
              <a:t>XXI </a:t>
            </a:r>
            <a:r>
              <a:rPr lang="ru-RU" sz="5900" dirty="0" smtClean="0">
                <a:solidFill>
                  <a:schemeClr val="accent1"/>
                </a:solidFill>
              </a:rPr>
              <a:t>веке?</a:t>
            </a:r>
          </a:p>
          <a:p>
            <a:pPr algn="just"/>
            <a:r>
              <a:rPr lang="ru-RU" sz="5900" dirty="0" smtClean="0">
                <a:solidFill>
                  <a:schemeClr val="accent1"/>
                </a:solidFill>
              </a:rPr>
              <a:t>Какие компетенции и почему необходимы современному человеку? 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Ведущие российские платформы для школьного обучения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r>
              <a:rPr lang="ru-RU" dirty="0" smtClean="0">
                <a:hlinkClick r:id="rId2"/>
              </a:rPr>
              <a:t>Интернет-урок</a:t>
            </a:r>
            <a:r>
              <a:rPr lang="ru-RU" dirty="0" smtClean="0"/>
              <a:t> – </a:t>
            </a:r>
            <a:r>
              <a:rPr lang="ru-RU" dirty="0" err="1" smtClean="0">
                <a:solidFill>
                  <a:schemeClr val="accent1"/>
                </a:solidFill>
              </a:rPr>
              <a:t>онлайн-курсы</a:t>
            </a:r>
            <a:r>
              <a:rPr lang="ru-RU" dirty="0" smtClean="0">
                <a:solidFill>
                  <a:schemeClr val="accent1"/>
                </a:solidFill>
              </a:rPr>
              <a:t> с интерактивными заданиями</a:t>
            </a:r>
          </a:p>
          <a:p>
            <a:pPr lvl="1"/>
            <a:r>
              <a:rPr lang="ru-RU" dirty="0" err="1" smtClean="0">
                <a:solidFill>
                  <a:schemeClr val="accent1"/>
                </a:solidFill>
              </a:rPr>
              <a:t>Учи.Ру</a:t>
            </a:r>
            <a:r>
              <a:rPr lang="ru-RU" dirty="0" smtClean="0">
                <a:solidFill>
                  <a:schemeClr val="accent1"/>
                </a:solidFill>
              </a:rPr>
              <a:t> – сборник интерактивных заданий</a:t>
            </a:r>
          </a:p>
          <a:p>
            <a:pPr lvl="1"/>
            <a:r>
              <a:rPr lang="ru-RU" dirty="0" smtClean="0">
                <a:solidFill>
                  <a:schemeClr val="accent1"/>
                </a:solidFill>
                <a:hlinkClick r:id="rId3"/>
              </a:rPr>
              <a:t>Открытая школа</a:t>
            </a:r>
            <a:r>
              <a:rPr lang="ru-RU" dirty="0" smtClean="0">
                <a:solidFill>
                  <a:schemeClr val="accent1"/>
                </a:solidFill>
              </a:rPr>
              <a:t> – интерактивные задания и фильмы</a:t>
            </a:r>
          </a:p>
          <a:p>
            <a:pPr lvl="1"/>
            <a:r>
              <a:rPr lang="ru-RU" dirty="0" err="1" smtClean="0">
                <a:solidFill>
                  <a:schemeClr val="accent1"/>
                </a:solidFill>
                <a:hlinkClick r:id="rId4"/>
              </a:rPr>
              <a:t>Фоксфорд</a:t>
            </a:r>
            <a:r>
              <a:rPr lang="ru-RU" dirty="0" smtClean="0">
                <a:solidFill>
                  <a:schemeClr val="accent1"/>
                </a:solidFill>
              </a:rPr>
              <a:t> – </a:t>
            </a:r>
            <a:r>
              <a:rPr lang="ru-RU" dirty="0" err="1" smtClean="0">
                <a:solidFill>
                  <a:schemeClr val="accent1"/>
                </a:solidFill>
              </a:rPr>
              <a:t>онлайн-репетиторы</a:t>
            </a:r>
            <a:r>
              <a:rPr lang="ru-RU" dirty="0" smtClean="0">
                <a:solidFill>
                  <a:schemeClr val="accent1"/>
                </a:solidFill>
              </a:rPr>
              <a:t> и олимпиады</a:t>
            </a:r>
          </a:p>
          <a:p>
            <a:pPr lvl="1"/>
            <a:r>
              <a:rPr lang="en-US" dirty="0" err="1" smtClean="0">
                <a:solidFill>
                  <a:schemeClr val="accent1"/>
                </a:solidFill>
              </a:rPr>
              <a:t>arzamas.academy</a:t>
            </a:r>
            <a:r>
              <a:rPr lang="ru-RU" dirty="0" smtClean="0">
                <a:solidFill>
                  <a:schemeClr val="accent1"/>
                </a:solidFill>
              </a:rPr>
              <a:t> –история, литература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  <a:hlinkClick r:id="rId5"/>
              </a:rPr>
              <a:t>https://mob-edu.ru/</a:t>
            </a:r>
            <a:r>
              <a:rPr lang="ru-RU" dirty="0" smtClean="0">
                <a:solidFill>
                  <a:schemeClr val="accent1"/>
                </a:solidFill>
              </a:rPr>
              <a:t> Мобильное образование </a:t>
            </a:r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smtClean="0">
                <a:hlinkClick r:id="rId2"/>
              </a:rPr>
              <a:t>http://www.edutainme.ru/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2800" smtClean="0"/>
              <a:t>Пишем о будущем образования и технологиях, которые его меняют</a:t>
            </a: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размышлений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273" y="1600200"/>
            <a:ext cx="565745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Человек должен стать сложнее, чтобы не стать лишним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Ч</a:t>
            </a:r>
          </a:p>
          <a:p>
            <a:pPr algn="ctr"/>
            <a:endParaRPr lang="ru-RU" dirty="0" smtClean="0"/>
          </a:p>
        </p:txBody>
      </p:sp>
      <p:pic>
        <p:nvPicPr>
          <p:cNvPr id="2050" name="Picture 2" descr="C:\Users\User\Desktop\Родителям\мальчик и земной ш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080000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Использованные источники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Компетенции неясного будущего </a:t>
            </a:r>
          </a:p>
          <a:p>
            <a:pPr>
              <a:buNone/>
            </a:pPr>
            <a:r>
              <a:rPr lang="en-US" sz="2000" dirty="0" smtClean="0">
                <a:hlinkClick r:id="rId2"/>
              </a:rPr>
              <a:t>http://hbr-russia.ru/karera/professionalnyy-i-lichnostnyy-rost/p26131/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Навыки будущего. Что нужно знать т уметь в новом сложном мире</a:t>
            </a:r>
          </a:p>
          <a:p>
            <a:pPr>
              <a:buNone/>
            </a:pPr>
            <a:r>
              <a:rPr lang="en-US" sz="2000" dirty="0" smtClean="0">
                <a:hlinkClick r:id="rId3"/>
              </a:rPr>
              <a:t>http://spkurdyumov.ru/uploads/2017/10/navyki-budushhego-chto-nuzhno-znat-i-umet-v-novom-slozhnom-mire.pdf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Руководство по спасению мира для лентяев </a:t>
            </a:r>
          </a:p>
          <a:p>
            <a:pPr>
              <a:buNone/>
            </a:pPr>
            <a:r>
              <a:rPr lang="en-US" sz="2000" dirty="0" smtClean="0">
                <a:hlinkClick r:id="rId4"/>
              </a:rPr>
              <a:t>http://www.un.org/sustainabledevelopment/ru/get-involved/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err="1" smtClean="0"/>
              <a:t>он-лайн</a:t>
            </a:r>
            <a:r>
              <a:rPr lang="ru-RU" sz="2000" dirty="0" smtClean="0"/>
              <a:t> проект «Учить учиться: зачем, как и чему учить себя и других в постоянно меняющемся мире»: </a:t>
            </a:r>
            <a:r>
              <a:rPr lang="ru-RU" sz="2000" u="sng" dirty="0" smtClean="0">
                <a:hlinkClick r:id="rId5"/>
              </a:rPr>
              <a:t>https://postnauka.ru/specials/learning_to_learn</a:t>
            </a:r>
            <a:endParaRPr lang="ru-RU" sz="2000" u="sng" dirty="0" smtClean="0"/>
          </a:p>
          <a:p>
            <a:r>
              <a:rPr lang="ru-RU" sz="2000" dirty="0" err="1" smtClean="0"/>
              <a:t>Онлайн-университет</a:t>
            </a:r>
            <a:r>
              <a:rPr lang="ru-RU" sz="2000" dirty="0" smtClean="0"/>
              <a:t> </a:t>
            </a:r>
            <a:r>
              <a:rPr lang="ru-RU" sz="2000" dirty="0" err="1" smtClean="0"/>
              <a:t>Arzamas</a:t>
            </a:r>
            <a:r>
              <a:rPr lang="ru-RU" sz="2000" dirty="0" smtClean="0"/>
              <a:t>- </a:t>
            </a:r>
            <a:r>
              <a:rPr lang="ru-RU" sz="2000" u="sng" dirty="0" smtClean="0">
                <a:hlinkClick r:id="rId6"/>
              </a:rPr>
              <a:t>https://arzamas.academy/university/about</a:t>
            </a:r>
            <a:r>
              <a:rPr lang="ru-RU" sz="2000" dirty="0" smtClean="0"/>
              <a:t>)</a:t>
            </a:r>
          </a:p>
          <a:p>
            <a:r>
              <a:rPr lang="ru-RU" sz="2000" dirty="0" smtClean="0"/>
              <a:t> 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Узнал (а)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Возьму с собой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Не понял (а)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Хочу узнать больше о 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/>
            <a:endParaRPr lang="ru-RU" altLang="ru-RU" dirty="0"/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3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БЛАГОДАРЮ ЗА ВНИМАНИЕ!</a:t>
            </a:r>
            <a:endParaRPr lang="ru-RU" altLang="ru-RU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352800"/>
            <a:ext cx="2762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4572000" y="4797152"/>
            <a:ext cx="4572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dirty="0" smtClean="0">
                <a:solidFill>
                  <a:schemeClr val="tx2"/>
                </a:solidFill>
              </a:rPr>
              <a:t>Игропуло Ирина Федоровна</a:t>
            </a:r>
          </a:p>
          <a:p>
            <a:pPr eaLnBrk="1" hangingPunct="1"/>
            <a:r>
              <a:rPr lang="en-US" altLang="ru-RU" sz="1600" dirty="0" smtClean="0">
                <a:solidFill>
                  <a:schemeClr val="tx2"/>
                </a:solidFill>
              </a:rPr>
              <a:t>E-mail</a:t>
            </a:r>
            <a:r>
              <a:rPr lang="ru-RU" altLang="ru-RU" sz="1600" dirty="0">
                <a:solidFill>
                  <a:schemeClr val="tx2"/>
                </a:solidFill>
              </a:rPr>
              <a:t>:</a:t>
            </a:r>
            <a:r>
              <a:rPr lang="en-US" altLang="ru-RU" sz="1600" dirty="0">
                <a:solidFill>
                  <a:schemeClr val="tx2"/>
                </a:solidFill>
              </a:rPr>
              <a:t> </a:t>
            </a:r>
            <a:r>
              <a:rPr lang="en-US" altLang="ru-RU" sz="1600" dirty="0" smtClean="0">
                <a:hlinkClick r:id="rId3"/>
              </a:rPr>
              <a:t>igropulo@mail.ru</a:t>
            </a:r>
            <a:endParaRPr lang="en-US" altLang="ru-RU" sz="1600" dirty="0" smtClean="0"/>
          </a:p>
          <a:p>
            <a:r>
              <a:rPr lang="en-US" altLang="ru-RU" sz="1600" dirty="0" smtClean="0">
                <a:hlinkClick r:id="rId4"/>
              </a:rPr>
              <a:t>FB</a:t>
            </a:r>
            <a:r>
              <a:rPr lang="ru-RU" altLang="ru-RU" sz="1600" dirty="0" smtClean="0">
                <a:hlinkClick r:id="rId4"/>
              </a:rPr>
              <a:t>:</a:t>
            </a:r>
            <a:r>
              <a:rPr lang="en-US" altLang="ru-RU" sz="1600" dirty="0" smtClean="0">
                <a:hlinkClick r:id="rId4"/>
              </a:rPr>
              <a:t>www.facebook.com/profile.php?id=100007116227538</a:t>
            </a:r>
            <a:endParaRPr lang="ru-RU" altLang="ru-RU" sz="1600" dirty="0" smtClean="0"/>
          </a:p>
          <a:p>
            <a:r>
              <a:rPr lang="ru-RU" altLang="ru-RU" sz="1600" dirty="0" smtClean="0">
                <a:solidFill>
                  <a:schemeClr val="tx2"/>
                </a:solidFill>
              </a:rPr>
              <a:t>Тел. 8-962-411-88-02 (</a:t>
            </a:r>
            <a:r>
              <a:rPr lang="en-US" altLang="ru-RU" sz="1600" dirty="0" smtClean="0">
                <a:solidFill>
                  <a:schemeClr val="tx2"/>
                </a:solidFill>
              </a:rPr>
              <a:t>WA</a:t>
            </a:r>
            <a:r>
              <a:rPr lang="ru-RU" altLang="ru-RU" sz="1600" dirty="0" smtClean="0">
                <a:solidFill>
                  <a:schemeClr val="tx2"/>
                </a:solidFill>
              </a:rPr>
              <a:t>, </a:t>
            </a:r>
            <a:r>
              <a:rPr lang="en-US" altLang="ru-RU" sz="1600" dirty="0" smtClean="0">
                <a:solidFill>
                  <a:schemeClr val="tx2"/>
                </a:solidFill>
              </a:rPr>
              <a:t>VIBER)</a:t>
            </a:r>
            <a:endParaRPr lang="ru-RU" altLang="ru-RU" sz="1600" dirty="0" smtClean="0">
              <a:solidFill>
                <a:schemeClr val="tx2"/>
              </a:solidFill>
            </a:endParaRPr>
          </a:p>
          <a:p>
            <a:endParaRPr lang="ru-RU" alt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</a:rPr>
              <a:t>V</a:t>
            </a:r>
            <a:r>
              <a:rPr lang="ru-RU" sz="2800" b="1" dirty="0" err="1" smtClean="0"/>
              <a:t>olatility</a:t>
            </a:r>
            <a:r>
              <a:rPr lang="ru-RU" sz="2800" b="1" dirty="0" smtClean="0"/>
              <a:t>, </a:t>
            </a:r>
            <a:r>
              <a:rPr lang="ru-RU" sz="2800" dirty="0" smtClean="0"/>
              <a:t> </a:t>
            </a:r>
            <a:r>
              <a:rPr lang="ru-RU" sz="3600" b="1" dirty="0" smtClean="0"/>
              <a:t> </a:t>
            </a:r>
            <a:r>
              <a:rPr lang="ru-RU" sz="3600" b="1" dirty="0" err="1" smtClean="0">
                <a:solidFill>
                  <a:srgbClr val="C00000"/>
                </a:solidFill>
              </a:rPr>
              <a:t>U</a:t>
            </a:r>
            <a:r>
              <a:rPr lang="ru-RU" sz="2800" b="1" dirty="0" err="1" smtClean="0"/>
              <a:t>ncertainty</a:t>
            </a:r>
            <a:r>
              <a:rPr lang="ru-RU" sz="2800" b="1" dirty="0" smtClean="0"/>
              <a:t>,  </a:t>
            </a:r>
            <a:r>
              <a:rPr lang="ru-RU" sz="3600" b="1" dirty="0" err="1" smtClean="0">
                <a:solidFill>
                  <a:srgbClr val="C00000"/>
                </a:solidFill>
              </a:rPr>
              <a:t>C</a:t>
            </a:r>
            <a:r>
              <a:rPr lang="ru-RU" sz="2800" b="1" dirty="0" err="1" smtClean="0"/>
              <a:t>omplexity</a:t>
            </a:r>
            <a:r>
              <a:rPr lang="ru-RU" sz="2800" b="1" dirty="0" smtClean="0"/>
              <a:t>, </a:t>
            </a:r>
            <a:r>
              <a:rPr lang="ru-RU" sz="3600" b="1" dirty="0" err="1" smtClean="0">
                <a:solidFill>
                  <a:srgbClr val="C00000"/>
                </a:solidFill>
              </a:rPr>
              <a:t>A</a:t>
            </a:r>
            <a:r>
              <a:rPr lang="ru-RU" sz="2800" b="1" dirty="0" err="1" smtClean="0"/>
              <a:t>mbiguity</a:t>
            </a:r>
            <a:r>
              <a:rPr lang="ru-RU" sz="2800" dirty="0" smtClean="0"/>
              <a:t> </a:t>
            </a:r>
            <a:endParaRPr lang="ru-RU" sz="2800" dirty="0"/>
          </a:p>
        </p:txBody>
      </p:sp>
      <p:pic>
        <p:nvPicPr>
          <p:cNvPr id="1026" name="Picture 2" descr="C:\Users\User\Desktop\Родителям\вука ми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7737" y="1600200"/>
            <a:ext cx="566852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сколько лет нужн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603" y="1600200"/>
            <a:ext cx="775879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4100406430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5457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4100406430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5457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Вызовы</a:t>
            </a:r>
            <a:r>
              <a:rPr lang="en-US" dirty="0" smtClean="0"/>
              <a:t>XXI </a:t>
            </a:r>
            <a:r>
              <a:rPr lang="ru-RU" dirty="0" smtClean="0"/>
              <a:t>века</a:t>
            </a:r>
            <a:br>
              <a:rPr lang="ru-RU" dirty="0" smtClean="0"/>
            </a:br>
            <a:r>
              <a:rPr lang="ru-RU" dirty="0" smtClean="0"/>
              <a:t> и новые навыки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616"/>
                <a:gridCol w="57709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Вызовы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Новые</a:t>
                      </a:r>
                      <a:r>
                        <a:rPr lang="ru-RU" sz="1600" baseline="0" dirty="0" smtClean="0"/>
                        <a:t> навыки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Возрастающая скорость изменений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Адаптация к быстрым, непрерывным и неожиданным изменениям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Неопределенность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Критическое</a:t>
                      </a:r>
                      <a:r>
                        <a:rPr lang="ru-RU" baseline="0" dirty="0" smtClean="0"/>
                        <a:t> мышление, навыки решения проблем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Глобализация и кросс-культурность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Эмоциональный интеллект,  глобальная компетентность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Автоматизация</a:t>
                      </a:r>
                      <a:r>
                        <a:rPr lang="ru-RU" baseline="0" dirty="0" smtClean="0"/>
                        <a:t> и роботизация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Способность работать в цифровой среде, в том числе AR и VR,</a:t>
                      </a:r>
                      <a:r>
                        <a:rPr lang="ru-RU" baseline="0" dirty="0" smtClean="0"/>
                        <a:t> творческие </a:t>
                      </a:r>
                      <a:r>
                        <a:rPr lang="ru-RU" baseline="0" dirty="0" smtClean="0"/>
                        <a:t>способности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Переход к цифровой экономике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Системное и </a:t>
                      </a:r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экосистемное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мышление, </a:t>
                      </a:r>
                    </a:p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дизайн-мышление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Кризис индустриальной модели</a:t>
                      </a:r>
                      <a:r>
                        <a:rPr lang="ru-RU" baseline="0" dirty="0" smtClean="0"/>
                        <a:t> образования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Компетенции овладения новыми компетенциями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Новые навыки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41719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5976" y="90872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1"/>
                </a:solidFill>
              </a:rPr>
              <a:t>Контекстные (узкоспециальные)</a:t>
            </a:r>
          </a:p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err="1" smtClean="0">
                <a:solidFill>
                  <a:schemeClr val="accent1"/>
                </a:solidFill>
              </a:rPr>
              <a:t>Кроссконтекстные</a:t>
            </a:r>
            <a:r>
              <a:rPr lang="ru-RU" dirty="0" smtClean="0">
                <a:solidFill>
                  <a:schemeClr val="accent1"/>
                </a:solidFill>
              </a:rPr>
              <a:t> (могут применяться в более широкой области) </a:t>
            </a:r>
          </a:p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err="1" smtClean="0">
                <a:solidFill>
                  <a:schemeClr val="accent1"/>
                </a:solidFill>
              </a:rPr>
              <a:t>Метанавыки</a:t>
            </a:r>
            <a:r>
              <a:rPr lang="ru-RU" dirty="0" smtClean="0">
                <a:solidFill>
                  <a:schemeClr val="accent1"/>
                </a:solidFill>
              </a:rPr>
              <a:t> (способность управлять объектами в нашем разуме или в физическом мире) </a:t>
            </a:r>
          </a:p>
          <a:p>
            <a:endParaRPr lang="ru-RU" dirty="0" smtClean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378904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err="1" smtClean="0">
                <a:solidFill>
                  <a:schemeClr val="accent1"/>
                </a:solidFill>
              </a:rPr>
              <a:t>Экзистенцианальные</a:t>
            </a:r>
            <a:r>
              <a:rPr lang="ru-RU" dirty="0" smtClean="0">
                <a:solidFill>
                  <a:schemeClr val="accent1"/>
                </a:solidFill>
              </a:rPr>
              <a:t> (определяют характер человека, как человек живёт и действует; универсально применимы на протяжении всей жизни)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Глобальная компетентность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ru-RU" sz="2000" dirty="0" smtClean="0"/>
              <a:t>          </a:t>
            </a:r>
            <a:r>
              <a:rPr lang="ru-RU" sz="2000" dirty="0" smtClean="0">
                <a:solidFill>
                  <a:schemeClr val="accent1"/>
                </a:solidFill>
              </a:rPr>
              <a:t>Способность</a:t>
            </a:r>
            <a:r>
              <a:rPr lang="en-US" sz="2000" dirty="0" smtClean="0">
                <a:solidFill>
                  <a:schemeClr val="accent1"/>
                </a:solidFill>
              </a:rPr>
              <a:t>:</a:t>
            </a:r>
          </a:p>
          <a:p>
            <a:pPr lvl="2"/>
            <a:r>
              <a:rPr lang="ru-RU" sz="2000" dirty="0" smtClean="0">
                <a:solidFill>
                  <a:schemeClr val="accent1"/>
                </a:solidFill>
              </a:rPr>
              <a:t>изучать вопросы, обладающие местной, общемировой и межкультурной спецификой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 lvl="2"/>
            <a:r>
              <a:rPr lang="ru-RU" sz="2000" dirty="0" smtClean="0">
                <a:solidFill>
                  <a:schemeClr val="accent1"/>
                </a:solidFill>
              </a:rPr>
              <a:t>с пониманием относиться к точкам зрения и мировоззрению других людей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 lvl="2"/>
            <a:r>
              <a:rPr lang="ru-RU" sz="2000" dirty="0" smtClean="0">
                <a:solidFill>
                  <a:schemeClr val="accent1"/>
                </a:solidFill>
              </a:rPr>
              <a:t>вступать в открытое, уместное и эффективное взаимодействие с людьми других культур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 lvl="2"/>
            <a:r>
              <a:rPr lang="ru-RU" sz="2000" dirty="0" smtClean="0">
                <a:solidFill>
                  <a:schemeClr val="accent1"/>
                </a:solidFill>
              </a:rPr>
              <a:t>содействовать общественному здоровью и устойчивому развитию</a:t>
            </a:r>
            <a:endParaRPr lang="en-GB" sz="2000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639</Words>
  <Application>Microsoft Office PowerPoint</Application>
  <PresentationFormat>Экран (4:3)</PresentationFormat>
  <Paragraphs>144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</vt:lpstr>
      <vt:lpstr>Вопросы для обсуждения:</vt:lpstr>
      <vt:lpstr>Volatility,   Uncertainty,  Complexity, Ambiguity </vt:lpstr>
      <vt:lpstr>Слайд 4</vt:lpstr>
      <vt:lpstr>Слайд 5</vt:lpstr>
      <vt:lpstr>Слайд 6</vt:lpstr>
      <vt:lpstr>ВызовыXXI века  и новые навыки </vt:lpstr>
      <vt:lpstr>Новые навыки </vt:lpstr>
      <vt:lpstr>Глобальная компетентность </vt:lpstr>
      <vt:lpstr>Составные части глобальной компетентности:  ценности, установки, навыки и знания</vt:lpstr>
      <vt:lpstr>Определение глобальной компетентности</vt:lpstr>
      <vt:lpstr>2015 г. Цели ООН до 2030 г.</vt:lpstr>
      <vt:lpstr>Слайд 13</vt:lpstr>
      <vt:lpstr>Концепция 4 К</vt:lpstr>
      <vt:lpstr>Концепция 4 К</vt:lpstr>
      <vt:lpstr>Слайд 16</vt:lpstr>
      <vt:lpstr>Новая образовательная реальность </vt:lpstr>
      <vt:lpstr>MOOC массовые открытые  он-лайн курсы</vt:lpstr>
      <vt:lpstr>Национальная платформа открытого образования</vt:lpstr>
      <vt:lpstr>Ведущие российские платформы для школьного обучения</vt:lpstr>
      <vt:lpstr>http://www.edutainme.ru/ Пишем о будущем образования и технологиях, которые его меняют</vt:lpstr>
      <vt:lpstr>Для размышлений</vt:lpstr>
      <vt:lpstr>Человек должен стать сложнее, чтобы не стать лишним </vt:lpstr>
      <vt:lpstr>Использованные источники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98</cp:revision>
  <dcterms:created xsi:type="dcterms:W3CDTF">2018-03-16T17:29:20Z</dcterms:created>
  <dcterms:modified xsi:type="dcterms:W3CDTF">2018-04-02T19:01:45Z</dcterms:modified>
</cp:coreProperties>
</file>