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99" r:id="rId2"/>
    <p:sldId id="306" r:id="rId3"/>
    <p:sldId id="494" r:id="rId4"/>
    <p:sldId id="493" r:id="rId5"/>
    <p:sldId id="497" r:id="rId6"/>
    <p:sldId id="575" r:id="rId7"/>
    <p:sldId id="574" r:id="rId8"/>
    <p:sldId id="500" r:id="rId9"/>
    <p:sldId id="576" r:id="rId10"/>
    <p:sldId id="509" r:id="rId11"/>
    <p:sldId id="577" r:id="rId12"/>
    <p:sldId id="578" r:id="rId13"/>
    <p:sldId id="580" r:id="rId14"/>
    <p:sldId id="581" r:id="rId15"/>
    <p:sldId id="582" r:id="rId16"/>
    <p:sldId id="583" r:id="rId17"/>
    <p:sldId id="408" r:id="rId18"/>
    <p:sldId id="584" r:id="rId19"/>
    <p:sldId id="591" r:id="rId20"/>
    <p:sldId id="585" r:id="rId21"/>
    <p:sldId id="586" r:id="rId22"/>
    <p:sldId id="587" r:id="rId23"/>
    <p:sldId id="588" r:id="rId24"/>
    <p:sldId id="589" r:id="rId25"/>
    <p:sldId id="590" r:id="rId26"/>
    <p:sldId id="498" r:id="rId27"/>
    <p:sldId id="57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0000CC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7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0A912-4056-4E4E-90A7-6B2B47E797EF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8C056-6336-4993-9F33-2868B59C69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04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912E-9F5D-4CE6-B959-900FEDCA0308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7409F-6A5D-4CA9-A32F-6D96FA368A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912E-9F5D-4CE6-B959-900FEDCA0308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7409F-6A5D-4CA9-A32F-6D96FA368A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912E-9F5D-4CE6-B959-900FEDCA0308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7409F-6A5D-4CA9-A32F-6D96FA368A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912E-9F5D-4CE6-B959-900FEDCA0308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7409F-6A5D-4CA9-A32F-6D96FA368A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912E-9F5D-4CE6-B959-900FEDCA0308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7409F-6A5D-4CA9-A32F-6D96FA368A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912E-9F5D-4CE6-B959-900FEDCA0308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7409F-6A5D-4CA9-A32F-6D96FA368A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912E-9F5D-4CE6-B959-900FEDCA0308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7409F-6A5D-4CA9-A32F-6D96FA368A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912E-9F5D-4CE6-B959-900FEDCA0308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7409F-6A5D-4CA9-A32F-6D96FA368A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912E-9F5D-4CE6-B959-900FEDCA0308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7409F-6A5D-4CA9-A32F-6D96FA368A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912E-9F5D-4CE6-B959-900FEDCA0308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7409F-6A5D-4CA9-A32F-6D96FA368A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912E-9F5D-4CE6-B959-900FEDCA0308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7409F-6A5D-4CA9-A32F-6D96FA368A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1912E-9F5D-4CE6-B959-900FEDCA0308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7409F-6A5D-4CA9-A32F-6D96FA368A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ctrTitle"/>
          </p:nvPr>
        </p:nvSpPr>
        <p:spPr>
          <a:xfrm>
            <a:off x="251520" y="1779206"/>
            <a:ext cx="84969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Приёмы работы с текстовой задачей на уроках математики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1880" y="623731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22 апреля 2025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972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101905" cy="647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4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6632"/>
            <a:ext cx="7416824" cy="43013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5877272"/>
            <a:ext cx="8352928" cy="8954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581128"/>
            <a:ext cx="7925316" cy="1152128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7092280" y="5301208"/>
            <a:ext cx="16561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55576" y="5715841"/>
            <a:ext cx="6912768" cy="1741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46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784" y="188640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Представление текста задачи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47826"/>
          <a:stretch/>
        </p:blipFill>
        <p:spPr>
          <a:xfrm>
            <a:off x="251520" y="836712"/>
            <a:ext cx="8805717" cy="864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723" t="55339" r="18818"/>
          <a:stretch/>
        </p:blipFill>
        <p:spPr>
          <a:xfrm>
            <a:off x="247707" y="1825660"/>
            <a:ext cx="8644773" cy="10992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65" y="3797374"/>
            <a:ext cx="8840372" cy="4320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903" y="4874998"/>
            <a:ext cx="8933334" cy="453707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683568" y="6177780"/>
            <a:ext cx="1296144" cy="296416"/>
            <a:chOff x="827584" y="5729064"/>
            <a:chExt cx="1296144" cy="296416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827584" y="5877272"/>
              <a:ext cx="129614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 flipV="1">
              <a:off x="831621" y="5729064"/>
              <a:ext cx="8384" cy="29641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H="1" flipV="1">
              <a:off x="2115344" y="5729064"/>
              <a:ext cx="8384" cy="29641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4"/>
          <p:cNvGrpSpPr/>
          <p:nvPr/>
        </p:nvGrpSpPr>
        <p:grpSpPr>
          <a:xfrm>
            <a:off x="683568" y="5658483"/>
            <a:ext cx="1872208" cy="296416"/>
            <a:chOff x="827584" y="5729064"/>
            <a:chExt cx="1296144" cy="296416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827584" y="5877272"/>
              <a:ext cx="129614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H="1" flipV="1">
              <a:off x="831621" y="5729064"/>
              <a:ext cx="8384" cy="29641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H="1" flipV="1">
              <a:off x="2115344" y="5729064"/>
              <a:ext cx="8384" cy="29641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9582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188640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Планирование хода решения задачи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34923"/>
            <a:ext cx="8224787" cy="1473855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95536" y="2564904"/>
            <a:ext cx="4608512" cy="576064"/>
            <a:chOff x="827584" y="5729064"/>
            <a:chExt cx="1296144" cy="296416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827584" y="5877272"/>
              <a:ext cx="129614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flipH="1" flipV="1">
              <a:off x="831621" y="5729064"/>
              <a:ext cx="8384" cy="29641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 flipV="1">
              <a:off x="2115344" y="5729064"/>
              <a:ext cx="8384" cy="29641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олилиния 11"/>
          <p:cNvSpPr/>
          <p:nvPr/>
        </p:nvSpPr>
        <p:spPr>
          <a:xfrm>
            <a:off x="454053" y="2426265"/>
            <a:ext cx="4520185" cy="426671"/>
          </a:xfrm>
          <a:custGeom>
            <a:avLst/>
            <a:gdLst>
              <a:gd name="connsiteX0" fmla="*/ 0 w 4701554"/>
              <a:gd name="connsiteY0" fmla="*/ 433893 h 433893"/>
              <a:gd name="connsiteX1" fmla="*/ 2147777 w 4701554"/>
              <a:gd name="connsiteY1" fmla="*/ 40488 h 433893"/>
              <a:gd name="connsiteX2" fmla="*/ 3242930 w 4701554"/>
              <a:gd name="connsiteY2" fmla="*/ 51121 h 433893"/>
              <a:gd name="connsiteX3" fmla="*/ 4582632 w 4701554"/>
              <a:gd name="connsiteY3" fmla="*/ 380730 h 433893"/>
              <a:gd name="connsiteX4" fmla="*/ 4550735 w 4701554"/>
              <a:gd name="connsiteY4" fmla="*/ 391363 h 433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1554" h="433893">
                <a:moveTo>
                  <a:pt x="0" y="433893"/>
                </a:moveTo>
                <a:cubicBezTo>
                  <a:pt x="803644" y="269088"/>
                  <a:pt x="1607289" y="104283"/>
                  <a:pt x="2147777" y="40488"/>
                </a:cubicBezTo>
                <a:cubicBezTo>
                  <a:pt x="2688265" y="-23307"/>
                  <a:pt x="2837121" y="-5586"/>
                  <a:pt x="3242930" y="51121"/>
                </a:cubicBezTo>
                <a:cubicBezTo>
                  <a:pt x="3648739" y="107828"/>
                  <a:pt x="4364665" y="324023"/>
                  <a:pt x="4582632" y="380730"/>
                </a:cubicBezTo>
                <a:cubicBezTo>
                  <a:pt x="4800599" y="437437"/>
                  <a:pt x="4675667" y="414400"/>
                  <a:pt x="4550735" y="39136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619672" y="2708920"/>
            <a:ext cx="0" cy="43204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139952" y="2708920"/>
            <a:ext cx="0" cy="43204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9552" y="3140968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16 книг    (16 + 7) книг           ? книг</a:t>
            </a:r>
            <a:endParaRPr lang="ru-RU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2339752" y="1982097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70 книг</a:t>
            </a:r>
            <a:endParaRPr lang="ru-RU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79512" y="4173158"/>
            <a:ext cx="8784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smtClean="0"/>
              <a:t>Найду, сколько книг  Дима прочитал во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этого…</a:t>
            </a:r>
          </a:p>
          <a:p>
            <a:pPr marL="457200" indent="-457200">
              <a:buAutoNum type="arabicPeriod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Найду, сколько книг Дима прочитал в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этого…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63309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1401" y="39346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Планирование хода решения задачи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62566"/>
            <a:ext cx="8301558" cy="1400674"/>
          </a:xfrm>
          <a:prstGeom prst="rect">
            <a:avLst/>
          </a:prstGeom>
        </p:spPr>
      </p:pic>
      <p:pic>
        <p:nvPicPr>
          <p:cNvPr id="7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84" t="26045" r="3489" b="19953"/>
          <a:stretch/>
        </p:blipFill>
        <p:spPr bwMode="auto">
          <a:xfrm>
            <a:off x="251521" y="2060848"/>
            <a:ext cx="4968552" cy="439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37" t="28734" r="3514" b="5828"/>
          <a:stretch/>
        </p:blipFill>
        <p:spPr bwMode="auto">
          <a:xfrm>
            <a:off x="5230116" y="2060848"/>
            <a:ext cx="353717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555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68" y="2086662"/>
            <a:ext cx="8231652" cy="3934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80" y="11663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Планирование хода решения задачи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562566"/>
            <a:ext cx="7488832" cy="12635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44208" y="4725144"/>
            <a:ext cx="16561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30 руб.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52563" y="4432756"/>
            <a:ext cx="16561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18 руб.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68819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1136"/>
          <a:stretch/>
        </p:blipFill>
        <p:spPr>
          <a:xfrm>
            <a:off x="179511" y="116873"/>
            <a:ext cx="8739949" cy="62644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4437112"/>
            <a:ext cx="16561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60 руб.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372200" y="4293096"/>
            <a:ext cx="1800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dirty="0"/>
              <a:t> </a:t>
            </a:r>
            <a:r>
              <a:rPr lang="ru-RU" sz="3200" dirty="0" smtClean="0"/>
              <a:t>        руб.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9384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7160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" t="46162" r="14074" b="4367"/>
          <a:stretch/>
        </p:blipFill>
        <p:spPr bwMode="auto">
          <a:xfrm>
            <a:off x="1979712" y="121204"/>
            <a:ext cx="6975892" cy="568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87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f2.ppt-online.org/files2/slide/5/5jMJ8rSCbKWum1YIdB0otZLaPh6xEO4NiTDvl7U3k/slide-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" t="9675" r="6400" b="12486"/>
          <a:stretch/>
        </p:blipFill>
        <p:spPr bwMode="auto">
          <a:xfrm>
            <a:off x="179511" y="2420888"/>
            <a:ext cx="873168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1742"/>
            <a:ext cx="7776864" cy="224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6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1038225"/>
            <a:ext cx="7524750" cy="4781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260648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Планирование хода решения задачи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7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852936"/>
            <a:ext cx="2627784" cy="1584176"/>
          </a:xfrm>
        </p:spPr>
        <p:txBody>
          <a:bodyPr/>
          <a:lstStyle/>
          <a:p>
            <a:pPr eaLnBrk="1" hangingPunct="1"/>
            <a:r>
              <a:rPr lang="ru-RU" sz="2800" dirty="0" smtClean="0"/>
              <a:t>Трошина</a:t>
            </a:r>
            <a:br>
              <a:rPr lang="ru-RU" sz="2800" dirty="0" smtClean="0"/>
            </a:br>
            <a:r>
              <a:rPr lang="ru-RU" sz="2800" dirty="0" smtClean="0"/>
              <a:t>Татьяна</a:t>
            </a:r>
            <a:br>
              <a:rPr lang="ru-RU" sz="2800" dirty="0" smtClean="0"/>
            </a:br>
            <a:r>
              <a:rPr lang="ru-RU" sz="2800" dirty="0" smtClean="0"/>
              <a:t>Владимировна</a:t>
            </a: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51135" y="4426290"/>
            <a:ext cx="8208912" cy="2099054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2400" dirty="0" smtClean="0"/>
              <a:t>Победитель регионального конкурса «Учитель года-2011» Брянской области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/>
              <a:t>Обладатель «Приза зрительских симпатий» и финалист Всероссийского конкурса «Учитель года-2011»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/>
              <a:t>Почётный работник образования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/>
              <a:t>Член жюри всероссийского этапа конкурса «Учитель года- 2023»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/>
              <a:t>Заслуженный работник образования Брянской области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60648"/>
            <a:ext cx="2879616" cy="3344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8595090" cy="4082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1663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Планирование хода решения задачи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9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8595090" cy="4082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1663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Планирование хода решения задачи</a:t>
            </a:r>
            <a:endParaRPr lang="ru-RU" sz="2800" dirty="0">
              <a:solidFill>
                <a:srgbClr val="C0000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043608" y="5085184"/>
            <a:ext cx="23042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3275856" y="4725144"/>
            <a:ext cx="14041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6012160" y="4725144"/>
            <a:ext cx="1512168" cy="169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42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1052736"/>
            <a:ext cx="8807297" cy="10081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88640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Решение задачи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573016"/>
            <a:ext cx="8712968" cy="2016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97" y="3590356"/>
            <a:ext cx="8568952" cy="19988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97" y="3789040"/>
            <a:ext cx="8701907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6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0768"/>
            <a:ext cx="8733382" cy="13681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1680" y="188640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Решение задачи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8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116632"/>
            <a:ext cx="7560840" cy="2523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43" y="3789040"/>
            <a:ext cx="8566151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5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535194" cy="3157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693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89248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50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10" y="1052735"/>
            <a:ext cx="4354722" cy="435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5661248"/>
            <a:ext cx="6390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Спасибо за работу! </a:t>
            </a:r>
            <a:endParaRPr lang="ru-RU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4283968" y="279509"/>
            <a:ext cx="4880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«Время расцветать!»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3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9" t="-11498" r="2231" b="22985"/>
          <a:stretch/>
        </p:blipFill>
        <p:spPr bwMode="auto">
          <a:xfrm>
            <a:off x="0" y="3846548"/>
            <a:ext cx="244827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665" y="332657"/>
            <a:ext cx="4866821" cy="441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67240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53" y="3702532"/>
            <a:ext cx="253331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78737"/>
            <a:ext cx="387013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7066" y="3933056"/>
            <a:ext cx="2735291" cy="28567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240" y="0"/>
            <a:ext cx="2334557" cy="244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7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91" r="6786" b="13998"/>
          <a:stretch/>
        </p:blipFill>
        <p:spPr>
          <a:xfrm>
            <a:off x="107504" y="116632"/>
            <a:ext cx="906429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10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t="2247" r="1404" b="2247"/>
          <a:stretch/>
        </p:blipFill>
        <p:spPr bwMode="auto">
          <a:xfrm>
            <a:off x="467544" y="260648"/>
            <a:ext cx="835292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121110"/>
            <a:ext cx="2968749" cy="142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26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culture.ru/images/35d5a12d-1908-5271-953f-f5ffcbdc692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568952" cy="650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388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91" r="6786" b="21509"/>
          <a:stretch/>
        </p:blipFill>
        <p:spPr>
          <a:xfrm>
            <a:off x="107504" y="116632"/>
            <a:ext cx="3816546" cy="2088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62358"/>
            <a:ext cx="7560840" cy="458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5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fs.znanio.ru/d5af0e/61/bb/bdf0cf807a6cca0a9e6a16104503513aa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1"/>
            <a:ext cx="8712968" cy="654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05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7217"/>
            <a:ext cx="8352928" cy="8954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062711"/>
            <a:ext cx="3258037" cy="48965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76" y="3284984"/>
            <a:ext cx="5181600" cy="1343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007" y="1075801"/>
            <a:ext cx="5400600" cy="1708201"/>
          </a:xfrm>
          <a:prstGeom prst="rect">
            <a:avLst/>
          </a:prstGeom>
        </p:spPr>
      </p:pic>
      <p:pic>
        <p:nvPicPr>
          <p:cNvPr id="3074" name="Picture 2" descr="https://fhd.multiurok.ru/8/a/d/8ad89cfc15ca417896aafa72e26673436f4c2d0c/img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3" t="26912" r="6290" b="24263"/>
          <a:stretch/>
        </p:blipFill>
        <p:spPr bwMode="auto">
          <a:xfrm>
            <a:off x="539553" y="4980736"/>
            <a:ext cx="3816424" cy="166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43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1906</TotalTime>
  <Words>144</Words>
  <Application>Microsoft Office PowerPoint</Application>
  <PresentationFormat>Экран (4:3)</PresentationFormat>
  <Paragraphs>28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Тема Office</vt:lpstr>
      <vt:lpstr>Приёмы работы с текстовой задачей на уроках математики</vt:lpstr>
      <vt:lpstr>Трошина Татьяна Владимировна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Михалыч</dc:creator>
  <cp:lastModifiedBy>Учетная запись Майкрософт</cp:lastModifiedBy>
  <cp:revision>179</cp:revision>
  <dcterms:created xsi:type="dcterms:W3CDTF">2020-11-29T19:46:34Z</dcterms:created>
  <dcterms:modified xsi:type="dcterms:W3CDTF">2025-04-21T22:50:57Z</dcterms:modified>
</cp:coreProperties>
</file>