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1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4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2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5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4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7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8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0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E013-EABA-478C-AD46-0FAB21DBCC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97AB-C0BA-4DAD-AA98-574CFD47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536" y="2311083"/>
            <a:ext cx="9924288" cy="2387600"/>
          </a:xfrm>
          <a:ln w="762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«Приемы работы с определениями и понятиями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29633" r="14456" b="34807"/>
          <a:stretch/>
        </p:blipFill>
        <p:spPr bwMode="auto">
          <a:xfrm>
            <a:off x="9037317" y="0"/>
            <a:ext cx="31546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11936" y="209677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 слово по буквам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4" y="1819657"/>
            <a:ext cx="11372383" cy="47000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64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3920" y="154812"/>
            <a:ext cx="10515600" cy="165569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составить кроссворд, где ключевое слово – изучаемое определение или термин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83920" y="1966843"/>
            <a:ext cx="10515600" cy="165569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предложение с изученным определением или термином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3920" y="3791072"/>
            <a:ext cx="10515600" cy="146977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индивидуального словаря определений и терминов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920" y="5473567"/>
            <a:ext cx="10515600" cy="105524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515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 «Найди друзей»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11936" y="209677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чайнворда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1895094"/>
            <a:ext cx="10396158" cy="46205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12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11936" y="209677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термина или понятия с его значением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67" y="1767716"/>
            <a:ext cx="9330405" cy="4825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43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5368" y="1969057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«Классификация»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5368" y="313993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«Рюкзачок»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5368" y="3624121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термина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составные части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5368" y="5279185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«Ассоциация»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1352" y="374269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«Зарисовка»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501" t="25701"/>
          <a:stretch/>
        </p:blipFill>
        <p:spPr>
          <a:xfrm>
            <a:off x="3305899" y="1915869"/>
            <a:ext cx="3986784" cy="4496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4" y="1993070"/>
            <a:ext cx="2971799" cy="4341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39144" r="54441"/>
          <a:stretch/>
        </p:blipFill>
        <p:spPr bwMode="auto">
          <a:xfrm>
            <a:off x="7199377" y="1993070"/>
            <a:ext cx="4647098" cy="44188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416" y="2541397"/>
            <a:ext cx="7458456" cy="1325563"/>
          </a:xfrm>
          <a:ln w="5715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8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формирования понятия или определения в сознании обучающихся: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2112" cy="4666615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признаков, установление связей между признаками понятий (установление связей между понятиями), введение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формулировки определения понятия, уточнение сущности признаков и связей между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изучаемого грамматического понятия на новом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9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592" y="2262375"/>
            <a:ext cx="5196840" cy="1325563"/>
          </a:xfrm>
          <a:ln w="76200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Явные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70432" y="260601"/>
            <a:ext cx="9774936" cy="132556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87440" y="2262374"/>
            <a:ext cx="5196840" cy="132556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Неявные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739896" y="1634551"/>
            <a:ext cx="237744" cy="579437"/>
          </a:xfrm>
          <a:prstGeom prst="downArrow">
            <a:avLst>
              <a:gd name="adj1" fmla="val 50000"/>
              <a:gd name="adj2" fmla="val 1423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040624" y="1634551"/>
            <a:ext cx="237744" cy="579437"/>
          </a:xfrm>
          <a:prstGeom prst="downArrow">
            <a:avLst>
              <a:gd name="adj1" fmla="val 50000"/>
              <a:gd name="adj2" fmla="val 14230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87440" y="3750627"/>
            <a:ext cx="5196840" cy="1325563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Остенсивное определение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87440" y="5238880"/>
            <a:ext cx="5196840" cy="1325563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Контекстуальное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9056" y="550229"/>
            <a:ext cx="10515600" cy="100425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Остенсивное определение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9056" y="1754188"/>
            <a:ext cx="10515600" cy="165652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введения термина путём демонстрации объекта, который этим термином обозначается. Такие определения ещё называют определениями путём показа.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9056" y="3610419"/>
            <a:ext cx="10515600" cy="100425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Контекстуальное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9056" y="4814378"/>
            <a:ext cx="10515600" cy="165652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определения, в которых содержание понятия раскрывается через некоторый контекст, отрывок текста или анализ конкретной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868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4631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не должно быть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не должно быть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узким;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определении не должно быть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«круга»;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не должно быть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двусмысленным;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не должно быть сложным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непонятным;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не должно быть отрицательным.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70432" y="260601"/>
            <a:ext cx="9774936" cy="132556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определения понятий: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9680" y="2045907"/>
            <a:ext cx="9924288" cy="2387600"/>
          </a:xfrm>
          <a:ln w="76200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определениями и понятиями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24549"/>
            <a:ext cx="10515600" cy="13255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определения с его родовым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r="41667" b="16836"/>
          <a:stretch/>
        </p:blipFill>
        <p:spPr>
          <a:xfrm>
            <a:off x="1167384" y="2231135"/>
            <a:ext cx="9857232" cy="3948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25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отработку определения с запланированной ошибкой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119" t="415" r="27192" b="-415"/>
          <a:stretch/>
        </p:blipFill>
        <p:spPr>
          <a:xfrm>
            <a:off x="459563" y="2293200"/>
            <a:ext cx="11272873" cy="3549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29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13576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«Собери» определение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9631"/>
          <a:stretch/>
        </p:blipFill>
        <p:spPr>
          <a:xfrm>
            <a:off x="393243" y="2578464"/>
            <a:ext cx="11405513" cy="3263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261</Words>
  <Application>Microsoft Office PowerPoint</Application>
  <PresentationFormat>Широкоэкранный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«Приемы работы с определениями и понятиями  в начальной школе»</vt:lpstr>
      <vt:lpstr>Стадии формирования понятия или определения в сознании обучающихся:</vt:lpstr>
      <vt:lpstr>Явные</vt:lpstr>
      <vt:lpstr>Презентация PowerPoint</vt:lpstr>
      <vt:lpstr>Презентация PowerPoint</vt:lpstr>
      <vt:lpstr>Приемы работы с определениями и понятиями 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«Приемы работы с определениями и понятиями  в начальной школе»</dc:title>
  <dc:creator>111</dc:creator>
  <cp:lastModifiedBy>111</cp:lastModifiedBy>
  <cp:revision>10</cp:revision>
  <dcterms:created xsi:type="dcterms:W3CDTF">2025-04-18T11:40:03Z</dcterms:created>
  <dcterms:modified xsi:type="dcterms:W3CDTF">2025-04-18T12:33:33Z</dcterms:modified>
</cp:coreProperties>
</file>