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423" r:id="rId4"/>
    <p:sldId id="559" r:id="rId5"/>
    <p:sldId id="424" r:id="rId6"/>
    <p:sldId id="266" r:id="rId7"/>
    <p:sldId id="267" r:id="rId8"/>
    <p:sldId id="265" r:id="rId9"/>
    <p:sldId id="263" r:id="rId10"/>
    <p:sldId id="264" r:id="rId11"/>
    <p:sldId id="262" r:id="rId12"/>
    <p:sldId id="259" r:id="rId13"/>
    <p:sldId id="560" r:id="rId14"/>
    <p:sldId id="277" r:id="rId15"/>
    <p:sldId id="558" r:id="rId16"/>
    <p:sldId id="260" r:id="rId17"/>
    <p:sldId id="269" r:id="rId18"/>
    <p:sldId id="561" r:id="rId19"/>
    <p:sldId id="261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3B1F"/>
    <a:srgbClr val="AD8B49"/>
    <a:srgbClr val="E3CF84"/>
    <a:srgbClr val="D6BD75"/>
    <a:srgbClr val="C127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9BED7D-DEAC-4611-A888-5C2E4091F53E}" type="doc">
      <dgm:prSet loTypeId="urn:microsoft.com/office/officeart/2005/8/layout/hierarchy6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EC869C74-0E90-487B-A91B-4DA503331124}">
      <dgm:prSet phldrT="[Текст]" custT="1"/>
      <dgm:spPr/>
      <dgm:t>
        <a:bodyPr/>
        <a:lstStyle/>
        <a:p>
          <a:r>
            <a:rPr lang="ru-RU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Федеральный координатор</a:t>
          </a:r>
        </a:p>
      </dgm:t>
    </dgm:pt>
    <dgm:pt modelId="{3CD95E54-CF56-47F1-B401-78FE2EEC1EC3}" type="parTrans" cxnId="{5E80FBB4-F027-438B-B674-F80DB732EEAD}">
      <dgm:prSet/>
      <dgm:spPr/>
      <dgm:t>
        <a:bodyPr/>
        <a:lstStyle/>
        <a:p>
          <a:endParaRPr lang="ru-RU" sz="11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FCC98A-4C0D-4AEA-8132-433E15D2DF25}" type="sibTrans" cxnId="{5E80FBB4-F027-438B-B674-F80DB732EEAD}">
      <dgm:prSet/>
      <dgm:spPr/>
      <dgm:t>
        <a:bodyPr/>
        <a:lstStyle/>
        <a:p>
          <a:endParaRPr lang="ru-RU" sz="11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BD7F40-C25A-46CF-AFE5-414382383B92}">
      <dgm:prSet phldrT="[Текст]" custT="1"/>
      <dgm:spPr/>
      <dgm:t>
        <a:bodyPr/>
        <a:lstStyle/>
        <a:p>
          <a:r>
            <a:rPr lang="ru-RU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Региональный координатор</a:t>
          </a:r>
        </a:p>
      </dgm:t>
    </dgm:pt>
    <dgm:pt modelId="{4654EEF3-AEEA-4CF6-83EF-ABB304CA1A69}" type="parTrans" cxnId="{4AAA4EFF-0767-4CBB-9812-34F5061A5267}">
      <dgm:prSet/>
      <dgm:spPr/>
      <dgm:t>
        <a:bodyPr/>
        <a:lstStyle/>
        <a:p>
          <a:endParaRPr lang="ru-RU" sz="11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5C9594-E627-48E4-B9F9-2B240A5F119D}" type="sibTrans" cxnId="{4AAA4EFF-0767-4CBB-9812-34F5061A5267}">
      <dgm:prSet/>
      <dgm:spPr/>
      <dgm:t>
        <a:bodyPr/>
        <a:lstStyle/>
        <a:p>
          <a:endParaRPr lang="ru-RU" sz="11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BEF04C-9AE8-43D7-ACBA-B205BB4002A8}">
      <dgm:prSet phldrT="[Текст]" custT="1"/>
      <dgm:spPr/>
      <dgm:t>
        <a:bodyPr/>
        <a:lstStyle/>
        <a:p>
          <a:r>
            <a:rPr lang="ru-RU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Организатор ППО</a:t>
          </a:r>
        </a:p>
      </dgm:t>
    </dgm:pt>
    <dgm:pt modelId="{C79CDC00-D466-4476-BEDA-0C3CB274AC67}" type="parTrans" cxnId="{7EB2C32C-6AAF-4C6D-8540-2AAC76F032F3}">
      <dgm:prSet/>
      <dgm:spPr/>
      <dgm:t>
        <a:bodyPr/>
        <a:lstStyle/>
        <a:p>
          <a:endParaRPr lang="ru-RU" sz="11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9C1DC3-3531-4320-AA71-89A2A6B27647}" type="sibTrans" cxnId="{7EB2C32C-6AAF-4C6D-8540-2AAC76F032F3}">
      <dgm:prSet/>
      <dgm:spPr/>
      <dgm:t>
        <a:bodyPr/>
        <a:lstStyle/>
        <a:p>
          <a:endParaRPr lang="ru-RU" sz="11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90F1AD-FAFE-4AD6-A293-67F8DD61F91B}">
      <dgm:prSet phldrT="[Текст]" custT="1"/>
      <dgm:spPr/>
      <dgm:t>
        <a:bodyPr/>
        <a:lstStyle/>
        <a:p>
          <a:endParaRPr lang="ru-RU" sz="11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7EEDE2-D584-43EC-BEC8-4CD1BB649502}" type="parTrans" cxnId="{26FCA71E-BCD7-4738-8FFF-47FE3B9E0659}">
      <dgm:prSet/>
      <dgm:spPr/>
      <dgm:t>
        <a:bodyPr/>
        <a:lstStyle/>
        <a:p>
          <a:endParaRPr lang="ru-RU" sz="11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E73C82-5A4F-43B3-BCD3-FE2B93F5FDCF}" type="sibTrans" cxnId="{26FCA71E-BCD7-4738-8FFF-47FE3B9E0659}">
      <dgm:prSet/>
      <dgm:spPr/>
      <dgm:t>
        <a:bodyPr/>
        <a:lstStyle/>
        <a:p>
          <a:endParaRPr lang="ru-RU" sz="11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94B9AB-0B80-4C81-94C5-1C75B31DF020}">
      <dgm:prSet phldrT="[Текст]" custT="1"/>
      <dgm:spPr/>
      <dgm:t>
        <a:bodyPr/>
        <a:lstStyle/>
        <a:p>
          <a:r>
            <a:rPr lang="ru-RU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В каждом субъекте РФ</a:t>
          </a:r>
        </a:p>
      </dgm:t>
    </dgm:pt>
    <dgm:pt modelId="{F6E41115-2E21-4CE4-B402-BB9DAD25F6F4}" type="parTrans" cxnId="{24981B7E-B4E3-4091-82A9-9A915ED08168}">
      <dgm:prSet/>
      <dgm:spPr/>
      <dgm:t>
        <a:bodyPr/>
        <a:lstStyle/>
        <a:p>
          <a:endParaRPr lang="ru-RU" sz="11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434C952-D064-4CC0-A9BC-8A4556094C23}" type="sibTrans" cxnId="{24981B7E-B4E3-4091-82A9-9A915ED08168}">
      <dgm:prSet/>
      <dgm:spPr/>
      <dgm:t>
        <a:bodyPr/>
        <a:lstStyle/>
        <a:p>
          <a:endParaRPr lang="ru-RU" sz="11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7AD9AC-0E8D-4761-AEC4-205473D8B05B}">
      <dgm:prSet phldrT="[Текст]" custT="1"/>
      <dgm:spPr/>
      <dgm:t>
        <a:bodyPr/>
        <a:lstStyle/>
        <a:p>
          <a:r>
            <a:rPr lang="ru-RU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В каждой школе (ППО)</a:t>
          </a:r>
        </a:p>
      </dgm:t>
    </dgm:pt>
    <dgm:pt modelId="{926F837B-B1DC-42FD-8418-581471FED09D}" type="parTrans" cxnId="{B9513E66-0B4F-42E3-99B5-F5C4D043E50D}">
      <dgm:prSet/>
      <dgm:spPr/>
      <dgm:t>
        <a:bodyPr/>
        <a:lstStyle/>
        <a:p>
          <a:endParaRPr lang="ru-RU" sz="11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C2338E-B0B7-45CF-A776-BC826A360426}" type="sibTrans" cxnId="{B9513E66-0B4F-42E3-99B5-F5C4D043E50D}">
      <dgm:prSet/>
      <dgm:spPr/>
      <dgm:t>
        <a:bodyPr/>
        <a:lstStyle/>
        <a:p>
          <a:endParaRPr lang="ru-RU" sz="11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1A79CC-90E7-40E5-9B06-7FEABC581624}">
      <dgm:prSet phldrT="[Текст]" custT="1"/>
      <dgm:spPr/>
      <dgm:t>
        <a:bodyPr/>
        <a:lstStyle/>
        <a:p>
          <a:r>
            <a:rPr lang="ru-RU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Педагоги</a:t>
          </a:r>
        </a:p>
      </dgm:t>
    </dgm:pt>
    <dgm:pt modelId="{32EFC149-BFB2-41C7-A967-FD80083BEE69}" type="parTrans" cxnId="{A742F850-CD15-4DC4-97AC-FDA07B5DA4AB}">
      <dgm:prSet/>
      <dgm:spPr/>
      <dgm:t>
        <a:bodyPr/>
        <a:lstStyle/>
        <a:p>
          <a:endParaRPr lang="ru-RU" sz="11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8D078D-F450-48EF-AE79-14BB1CD0A3B1}" type="sibTrans" cxnId="{A742F850-CD15-4DC4-97AC-FDA07B5DA4AB}">
      <dgm:prSet/>
      <dgm:spPr/>
      <dgm:t>
        <a:bodyPr/>
        <a:lstStyle/>
        <a:p>
          <a:endParaRPr lang="ru-RU" sz="11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5F6D9D9-B0FB-4D3C-87D2-43B5CD905339}">
      <dgm:prSet phldrT="[Текст]" custT="1"/>
      <dgm:spPr/>
      <dgm:t>
        <a:bodyPr/>
        <a:lstStyle/>
        <a:p>
          <a:r>
            <a:rPr lang="ru-RU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Обучающиеся</a:t>
          </a:r>
        </a:p>
      </dgm:t>
    </dgm:pt>
    <dgm:pt modelId="{CFE6C260-D532-41D3-9BA0-026E989E177F}" type="parTrans" cxnId="{FC6D285D-DDAB-4D50-B2C1-947837883214}">
      <dgm:prSet/>
      <dgm:spPr/>
      <dgm:t>
        <a:bodyPr/>
        <a:lstStyle/>
        <a:p>
          <a:endParaRPr lang="ru-RU" sz="11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2D948E-5598-46D8-860D-35351585CD65}" type="sibTrans" cxnId="{FC6D285D-DDAB-4D50-B2C1-947837883214}">
      <dgm:prSet/>
      <dgm:spPr/>
      <dgm:t>
        <a:bodyPr/>
        <a:lstStyle/>
        <a:p>
          <a:endParaRPr lang="ru-RU" sz="11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4D02F7-7668-4525-8437-C850675935B3}">
      <dgm:prSet phldrT="[Текст]" custT="1"/>
      <dgm:spPr/>
      <dgm:t>
        <a:bodyPr/>
        <a:lstStyle/>
        <a:p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rPr>
            <a:t>В каждой школе (ППО)</a:t>
          </a:r>
        </a:p>
      </dgm:t>
    </dgm:pt>
    <dgm:pt modelId="{A4A66647-FD7F-431E-B785-5F9F7D55FD58}" type="parTrans" cxnId="{B8BFA67A-A5C1-4CC1-AC36-96ACF1930D30}">
      <dgm:prSet/>
      <dgm:spPr/>
      <dgm:t>
        <a:bodyPr/>
        <a:lstStyle/>
        <a:p>
          <a:endParaRPr lang="ru-RU" sz="11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3B233C-340C-40D0-9AF6-467191271E18}" type="sibTrans" cxnId="{B8BFA67A-A5C1-4CC1-AC36-96ACF1930D30}">
      <dgm:prSet/>
      <dgm:spPr/>
      <dgm:t>
        <a:bodyPr/>
        <a:lstStyle/>
        <a:p>
          <a:endParaRPr lang="ru-RU" sz="11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D7471F-C3B7-466C-94F1-6511EE1BD6EB}">
      <dgm:prSet phldrT="[Текст]" custT="1"/>
      <dgm:spPr/>
      <dgm:t>
        <a:bodyPr/>
        <a:lstStyle/>
        <a:p>
          <a:r>
            <a:rPr lang="ru-RU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Директор </a:t>
          </a:r>
        </a:p>
      </dgm:t>
    </dgm:pt>
    <dgm:pt modelId="{68A23968-4012-4D4A-B060-05B007FB4D56}" type="parTrans" cxnId="{35AE32C0-106D-4415-A123-2070B4EEF262}">
      <dgm:prSet/>
      <dgm:spPr/>
      <dgm:t>
        <a:bodyPr/>
        <a:lstStyle/>
        <a:p>
          <a:endParaRPr lang="ru-RU"/>
        </a:p>
      </dgm:t>
    </dgm:pt>
    <dgm:pt modelId="{FBE63D20-6497-4EA1-9E03-EEB5EC333975}" type="sibTrans" cxnId="{35AE32C0-106D-4415-A123-2070B4EEF262}">
      <dgm:prSet/>
      <dgm:spPr/>
      <dgm:t>
        <a:bodyPr/>
        <a:lstStyle/>
        <a:p>
          <a:endParaRPr lang="ru-RU"/>
        </a:p>
      </dgm:t>
    </dgm:pt>
    <dgm:pt modelId="{D233FF1B-D73D-482E-96F5-D3D05B1F9041}">
      <dgm:prSet phldrT="[Текст]" custT="1"/>
      <dgm:spPr/>
      <dgm:t>
        <a:bodyPr/>
        <a:lstStyle/>
        <a:p>
          <a:r>
            <a:rPr lang="ru-RU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Родители </a:t>
          </a:r>
        </a:p>
      </dgm:t>
    </dgm:pt>
    <dgm:pt modelId="{D2E37C42-4863-42DE-9C02-4072DAF7AD79}" type="parTrans" cxnId="{63C01572-ED3D-419C-BF48-28E251050046}">
      <dgm:prSet/>
      <dgm:spPr/>
      <dgm:t>
        <a:bodyPr/>
        <a:lstStyle/>
        <a:p>
          <a:endParaRPr lang="ru-RU"/>
        </a:p>
      </dgm:t>
    </dgm:pt>
    <dgm:pt modelId="{D43144B8-1DDB-4B0A-BDC6-3E8117FF20A5}" type="sibTrans" cxnId="{63C01572-ED3D-419C-BF48-28E251050046}">
      <dgm:prSet/>
      <dgm:spPr/>
      <dgm:t>
        <a:bodyPr/>
        <a:lstStyle/>
        <a:p>
          <a:endParaRPr lang="ru-RU"/>
        </a:p>
      </dgm:t>
    </dgm:pt>
    <dgm:pt modelId="{CF0B192B-F3A8-4089-964B-20A078A93295}" type="pres">
      <dgm:prSet presAssocID="{739BED7D-DEAC-4611-A888-5C2E4091F53E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2B23612-C91F-43E4-8A52-FC0B498DB074}" type="pres">
      <dgm:prSet presAssocID="{739BED7D-DEAC-4611-A888-5C2E4091F53E}" presName="hierFlow" presStyleCnt="0"/>
      <dgm:spPr/>
    </dgm:pt>
    <dgm:pt modelId="{EC3CE6E9-D866-4AD9-9BAB-4CDCE465CDA5}" type="pres">
      <dgm:prSet presAssocID="{739BED7D-DEAC-4611-A888-5C2E4091F53E}" presName="firstBuf" presStyleCnt="0"/>
      <dgm:spPr/>
    </dgm:pt>
    <dgm:pt modelId="{A3A77E0F-CA0B-4AE2-ABCD-54778A2D0CEB}" type="pres">
      <dgm:prSet presAssocID="{739BED7D-DEAC-4611-A888-5C2E4091F53E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6D9D1CC-E694-428E-A2E4-FC9A2CBB1684}" type="pres">
      <dgm:prSet presAssocID="{EC869C74-0E90-487B-A91B-4DA503331124}" presName="Name14" presStyleCnt="0"/>
      <dgm:spPr/>
    </dgm:pt>
    <dgm:pt modelId="{7A2B00C0-D664-440E-A0C9-1CB97BA023F6}" type="pres">
      <dgm:prSet presAssocID="{EC869C74-0E90-487B-A91B-4DA503331124}" presName="level1Shape" presStyleLbl="node0" presStyleIdx="0" presStyleCnt="1" custScaleX="319785" custLinFactNeighborX="-95703" custLinFactNeighborY="7614">
        <dgm:presLayoutVars>
          <dgm:chPref val="3"/>
        </dgm:presLayoutVars>
      </dgm:prSet>
      <dgm:spPr/>
    </dgm:pt>
    <dgm:pt modelId="{B7EAFD43-9192-45EF-9229-3C31A4558B60}" type="pres">
      <dgm:prSet presAssocID="{EC869C74-0E90-487B-A91B-4DA503331124}" presName="hierChild2" presStyleCnt="0"/>
      <dgm:spPr/>
    </dgm:pt>
    <dgm:pt modelId="{142990F3-4033-4118-A932-3002E2B4A6CC}" type="pres">
      <dgm:prSet presAssocID="{4654EEF3-AEEA-4CF6-83EF-ABB304CA1A69}" presName="Name19" presStyleLbl="parChTrans1D2" presStyleIdx="0" presStyleCnt="1"/>
      <dgm:spPr/>
    </dgm:pt>
    <dgm:pt modelId="{50135B19-51E4-48D8-80A2-68EFC9269B8D}" type="pres">
      <dgm:prSet presAssocID="{B1BD7F40-C25A-46CF-AFE5-414382383B92}" presName="Name21" presStyleCnt="0"/>
      <dgm:spPr/>
    </dgm:pt>
    <dgm:pt modelId="{070D0240-2D5B-4C48-B777-9A9799191BA4}" type="pres">
      <dgm:prSet presAssocID="{B1BD7F40-C25A-46CF-AFE5-414382383B92}" presName="level2Shape" presStyleLbl="node2" presStyleIdx="0" presStyleCnt="1" custScaleX="379031" custScaleY="80925" custLinFactNeighborX="-71422" custLinFactNeighborY="22116"/>
      <dgm:spPr/>
    </dgm:pt>
    <dgm:pt modelId="{91757BF2-C66E-48F7-91AB-04EF106E27F7}" type="pres">
      <dgm:prSet presAssocID="{B1BD7F40-C25A-46CF-AFE5-414382383B92}" presName="hierChild3" presStyleCnt="0"/>
      <dgm:spPr/>
    </dgm:pt>
    <dgm:pt modelId="{908F4D61-C13F-4243-94A0-4AF4E0E307CC}" type="pres">
      <dgm:prSet presAssocID="{C79CDC00-D466-4476-BEDA-0C3CB274AC67}" presName="Name19" presStyleLbl="parChTrans1D3" presStyleIdx="0" presStyleCnt="1"/>
      <dgm:spPr/>
    </dgm:pt>
    <dgm:pt modelId="{C91F4A94-2BF8-45E6-A65A-08BA99F94D70}" type="pres">
      <dgm:prSet presAssocID="{C3BEF04C-9AE8-43D7-ACBA-B205BB4002A8}" presName="Name21" presStyleCnt="0"/>
      <dgm:spPr/>
    </dgm:pt>
    <dgm:pt modelId="{CC3C49A2-37E3-452B-88E6-0D5B46ECD6CA}" type="pres">
      <dgm:prSet presAssocID="{C3BEF04C-9AE8-43D7-ACBA-B205BB4002A8}" presName="level2Shape" presStyleLbl="node3" presStyleIdx="0" presStyleCnt="1" custScaleX="244944" custScaleY="76014" custLinFactNeighborX="-71515" custLinFactNeighborY="66980"/>
      <dgm:spPr/>
    </dgm:pt>
    <dgm:pt modelId="{3498726E-5D9E-4C72-8133-BB09BC48915E}" type="pres">
      <dgm:prSet presAssocID="{C3BEF04C-9AE8-43D7-ACBA-B205BB4002A8}" presName="hierChild3" presStyleCnt="0"/>
      <dgm:spPr/>
    </dgm:pt>
    <dgm:pt modelId="{957EBA3C-056E-4F49-A4DF-03304E2A8081}" type="pres">
      <dgm:prSet presAssocID="{68A23968-4012-4D4A-B060-05B007FB4D56}" presName="Name19" presStyleLbl="parChTrans1D4" presStyleIdx="0" presStyleCnt="4"/>
      <dgm:spPr/>
    </dgm:pt>
    <dgm:pt modelId="{094ABFE8-17A0-4126-BB96-9D7393B7EE1D}" type="pres">
      <dgm:prSet presAssocID="{A9D7471F-C3B7-466C-94F1-6511EE1BD6EB}" presName="Name21" presStyleCnt="0"/>
      <dgm:spPr/>
    </dgm:pt>
    <dgm:pt modelId="{DD58642C-AC2D-4280-B65F-51D21045743D}" type="pres">
      <dgm:prSet presAssocID="{A9D7471F-C3B7-466C-94F1-6511EE1BD6EB}" presName="level2Shape" presStyleLbl="node4" presStyleIdx="0" presStyleCnt="4" custScaleY="79861" custLinFactNeighborX="-12595" custLinFactNeighborY="93479"/>
      <dgm:spPr/>
    </dgm:pt>
    <dgm:pt modelId="{143D8B24-3D64-4DAB-A302-D3DA1224443B}" type="pres">
      <dgm:prSet presAssocID="{A9D7471F-C3B7-466C-94F1-6511EE1BD6EB}" presName="hierChild3" presStyleCnt="0"/>
      <dgm:spPr/>
    </dgm:pt>
    <dgm:pt modelId="{4AE14383-2310-447D-B189-D7F9CF4CD0A3}" type="pres">
      <dgm:prSet presAssocID="{32EFC149-BFB2-41C7-A967-FD80083BEE69}" presName="Name19" presStyleLbl="parChTrans1D4" presStyleIdx="1" presStyleCnt="4"/>
      <dgm:spPr/>
    </dgm:pt>
    <dgm:pt modelId="{933E1D46-F061-49D1-94F7-04FA264FA699}" type="pres">
      <dgm:prSet presAssocID="{8B1A79CC-90E7-40E5-9B06-7FEABC581624}" presName="Name21" presStyleCnt="0"/>
      <dgm:spPr/>
    </dgm:pt>
    <dgm:pt modelId="{54349E09-3F6A-46C0-8C91-16EBD9281501}" type="pres">
      <dgm:prSet presAssocID="{8B1A79CC-90E7-40E5-9B06-7FEABC581624}" presName="level2Shape" presStyleLbl="node4" presStyleIdx="1" presStyleCnt="4" custScaleY="79861" custLinFactNeighborX="-15996" custLinFactNeighborY="94328"/>
      <dgm:spPr/>
    </dgm:pt>
    <dgm:pt modelId="{5DA0FE4A-8D2D-4615-959C-977E07188F0B}" type="pres">
      <dgm:prSet presAssocID="{8B1A79CC-90E7-40E5-9B06-7FEABC581624}" presName="hierChild3" presStyleCnt="0"/>
      <dgm:spPr/>
    </dgm:pt>
    <dgm:pt modelId="{FA48C630-4876-4D16-AFE6-088F3DA9A5B3}" type="pres">
      <dgm:prSet presAssocID="{CFE6C260-D532-41D3-9BA0-026E989E177F}" presName="Name19" presStyleLbl="parChTrans1D4" presStyleIdx="2" presStyleCnt="4"/>
      <dgm:spPr/>
    </dgm:pt>
    <dgm:pt modelId="{E320829B-55C6-42C3-BD63-C173CAB72C2A}" type="pres">
      <dgm:prSet presAssocID="{15F6D9D9-B0FB-4D3C-87D2-43B5CD905339}" presName="Name21" presStyleCnt="0"/>
      <dgm:spPr/>
    </dgm:pt>
    <dgm:pt modelId="{CB1FC68A-D265-46E4-8086-BCFEE07E2B66}" type="pres">
      <dgm:prSet presAssocID="{15F6D9D9-B0FB-4D3C-87D2-43B5CD905339}" presName="level2Shape" presStyleLbl="node4" presStyleIdx="2" presStyleCnt="4" custScaleX="133791" custScaleY="81251" custLinFactNeighborX="-19650" custLinFactNeighborY="92938"/>
      <dgm:spPr/>
    </dgm:pt>
    <dgm:pt modelId="{C634EB94-EF92-4F08-B1F7-27056034312E}" type="pres">
      <dgm:prSet presAssocID="{15F6D9D9-B0FB-4D3C-87D2-43B5CD905339}" presName="hierChild3" presStyleCnt="0"/>
      <dgm:spPr/>
    </dgm:pt>
    <dgm:pt modelId="{239C6844-4B16-4F55-A41F-8368DEED66F0}" type="pres">
      <dgm:prSet presAssocID="{D2E37C42-4863-42DE-9C02-4072DAF7AD79}" presName="Name19" presStyleLbl="parChTrans1D4" presStyleIdx="3" presStyleCnt="4"/>
      <dgm:spPr/>
    </dgm:pt>
    <dgm:pt modelId="{D2BD8333-083C-43D8-A07F-10484120C670}" type="pres">
      <dgm:prSet presAssocID="{D233FF1B-D73D-482E-96F5-D3D05B1F9041}" presName="Name21" presStyleCnt="0"/>
      <dgm:spPr/>
    </dgm:pt>
    <dgm:pt modelId="{63E975C4-F6C7-4737-BE03-7DE77FC9F592}" type="pres">
      <dgm:prSet presAssocID="{D233FF1B-D73D-482E-96F5-D3D05B1F9041}" presName="level2Shape" presStyleLbl="node4" presStyleIdx="3" presStyleCnt="4" custScaleY="80486" custLinFactNeighborX="-23846" custLinFactNeighborY="93703"/>
      <dgm:spPr/>
    </dgm:pt>
    <dgm:pt modelId="{9B828C4F-7F2C-409D-B69E-81FAF202C019}" type="pres">
      <dgm:prSet presAssocID="{D233FF1B-D73D-482E-96F5-D3D05B1F9041}" presName="hierChild3" presStyleCnt="0"/>
      <dgm:spPr/>
    </dgm:pt>
    <dgm:pt modelId="{A2059371-D9A9-4EFB-AB07-E7050AEA156E}" type="pres">
      <dgm:prSet presAssocID="{739BED7D-DEAC-4611-A888-5C2E4091F53E}" presName="bgShapesFlow" presStyleCnt="0"/>
      <dgm:spPr/>
    </dgm:pt>
    <dgm:pt modelId="{E94BBEED-5C1E-45AF-B199-02C786CF3F80}" type="pres">
      <dgm:prSet presAssocID="{FE90F1AD-FAFE-4AD6-A293-67F8DD61F91B}" presName="rectComp" presStyleCnt="0"/>
      <dgm:spPr/>
    </dgm:pt>
    <dgm:pt modelId="{E7737F1D-11FC-48B6-999D-3E0898302427}" type="pres">
      <dgm:prSet presAssocID="{FE90F1AD-FAFE-4AD6-A293-67F8DD61F91B}" presName="bgRect" presStyleLbl="bgShp" presStyleIdx="0" presStyleCnt="4" custScaleX="100000" custScaleY="157842" custLinFactNeighborY="14823"/>
      <dgm:spPr/>
    </dgm:pt>
    <dgm:pt modelId="{48394374-0DD0-4598-B092-0725C57CA84D}" type="pres">
      <dgm:prSet presAssocID="{FE90F1AD-FAFE-4AD6-A293-67F8DD61F91B}" presName="bgRectTx" presStyleLbl="bgShp" presStyleIdx="0" presStyleCnt="4">
        <dgm:presLayoutVars>
          <dgm:bulletEnabled val="1"/>
        </dgm:presLayoutVars>
      </dgm:prSet>
      <dgm:spPr/>
    </dgm:pt>
    <dgm:pt modelId="{563CFC71-0CCA-4B81-B7B7-AD6FF18E2B16}" type="pres">
      <dgm:prSet presAssocID="{FE90F1AD-FAFE-4AD6-A293-67F8DD61F91B}" presName="spComp" presStyleCnt="0"/>
      <dgm:spPr/>
    </dgm:pt>
    <dgm:pt modelId="{96F15C97-F618-41DD-B275-3D05BC6DF493}" type="pres">
      <dgm:prSet presAssocID="{FE90F1AD-FAFE-4AD6-A293-67F8DD61F91B}" presName="vSp" presStyleCnt="0"/>
      <dgm:spPr/>
    </dgm:pt>
    <dgm:pt modelId="{7728A66C-54F8-4AC0-A285-C3B31A035E16}" type="pres">
      <dgm:prSet presAssocID="{CA94B9AB-0B80-4C81-94C5-1C75B31DF020}" presName="rectComp" presStyleCnt="0"/>
      <dgm:spPr/>
    </dgm:pt>
    <dgm:pt modelId="{7244BA58-109B-4A2F-BFF0-1E3C6FB8DBBF}" type="pres">
      <dgm:prSet presAssocID="{CA94B9AB-0B80-4C81-94C5-1C75B31DF020}" presName="bgRect" presStyleLbl="bgShp" presStyleIdx="1" presStyleCnt="4" custScaleY="165006" custLinFactNeighborY="24482"/>
      <dgm:spPr/>
    </dgm:pt>
    <dgm:pt modelId="{AF27DAC5-5311-4F29-A855-FBE4BFFAAEF3}" type="pres">
      <dgm:prSet presAssocID="{CA94B9AB-0B80-4C81-94C5-1C75B31DF020}" presName="bgRectTx" presStyleLbl="bgShp" presStyleIdx="1" presStyleCnt="4">
        <dgm:presLayoutVars>
          <dgm:bulletEnabled val="1"/>
        </dgm:presLayoutVars>
      </dgm:prSet>
      <dgm:spPr/>
    </dgm:pt>
    <dgm:pt modelId="{10D5C771-400C-40C7-8B13-0D8C635F6370}" type="pres">
      <dgm:prSet presAssocID="{CA94B9AB-0B80-4C81-94C5-1C75B31DF020}" presName="spComp" presStyleCnt="0"/>
      <dgm:spPr/>
    </dgm:pt>
    <dgm:pt modelId="{27E45F79-14FB-4B3D-BABD-236F6D456927}" type="pres">
      <dgm:prSet presAssocID="{CA94B9AB-0B80-4C81-94C5-1C75B31DF020}" presName="vSp" presStyleCnt="0"/>
      <dgm:spPr/>
    </dgm:pt>
    <dgm:pt modelId="{E0E10D2C-F8D8-4102-A66C-AD4BA376303A}" type="pres">
      <dgm:prSet presAssocID="{FB7AD9AC-0E8D-4761-AEC4-205473D8B05B}" presName="rectComp" presStyleCnt="0"/>
      <dgm:spPr/>
    </dgm:pt>
    <dgm:pt modelId="{6919DF3E-ECCE-45AA-BBEB-A7830A732A30}" type="pres">
      <dgm:prSet presAssocID="{FB7AD9AC-0E8D-4761-AEC4-205473D8B05B}" presName="bgRect" presStyleLbl="bgShp" presStyleIdx="2" presStyleCnt="4" custScaleY="206783" custLinFactNeighborY="50839"/>
      <dgm:spPr/>
    </dgm:pt>
    <dgm:pt modelId="{ACA95DB6-3699-4F7C-B4E5-9296C25F03C2}" type="pres">
      <dgm:prSet presAssocID="{FB7AD9AC-0E8D-4761-AEC4-205473D8B05B}" presName="bgRectTx" presStyleLbl="bgShp" presStyleIdx="2" presStyleCnt="4">
        <dgm:presLayoutVars>
          <dgm:bulletEnabled val="1"/>
        </dgm:presLayoutVars>
      </dgm:prSet>
      <dgm:spPr/>
    </dgm:pt>
    <dgm:pt modelId="{FBA457EA-8D33-47EB-9086-F259CD7AF20F}" type="pres">
      <dgm:prSet presAssocID="{FB7AD9AC-0E8D-4761-AEC4-205473D8B05B}" presName="spComp" presStyleCnt="0"/>
      <dgm:spPr/>
    </dgm:pt>
    <dgm:pt modelId="{6F9C358D-D6C4-496C-80C3-18DE7AD19B1B}" type="pres">
      <dgm:prSet presAssocID="{FB7AD9AC-0E8D-4761-AEC4-205473D8B05B}" presName="vSp" presStyleCnt="0"/>
      <dgm:spPr/>
    </dgm:pt>
    <dgm:pt modelId="{0CDDBE0E-68CA-4A20-8519-E71858CAF1D1}" type="pres">
      <dgm:prSet presAssocID="{064D02F7-7668-4525-8437-C850675935B3}" presName="rectComp" presStyleCnt="0"/>
      <dgm:spPr/>
    </dgm:pt>
    <dgm:pt modelId="{BFB53A3A-E7B3-4D14-A33E-F739E2050BE0}" type="pres">
      <dgm:prSet presAssocID="{064D02F7-7668-4525-8437-C850675935B3}" presName="bgRect" presStyleLbl="bgShp" presStyleIdx="3" presStyleCnt="4" custScaleY="211838" custLinFactNeighborY="12702"/>
      <dgm:spPr/>
    </dgm:pt>
    <dgm:pt modelId="{40557558-C4D9-4A8E-9AD9-477150FE09B0}" type="pres">
      <dgm:prSet presAssocID="{064D02F7-7668-4525-8437-C850675935B3}" presName="bgRectTx" presStyleLbl="bgShp" presStyleIdx="3" presStyleCnt="4">
        <dgm:presLayoutVars>
          <dgm:bulletEnabled val="1"/>
        </dgm:presLayoutVars>
      </dgm:prSet>
      <dgm:spPr/>
    </dgm:pt>
  </dgm:ptLst>
  <dgm:cxnLst>
    <dgm:cxn modelId="{B2D26302-03D3-4156-B9D0-6747B1D0E1F9}" type="presOf" srcId="{CA94B9AB-0B80-4C81-94C5-1C75B31DF020}" destId="{AF27DAC5-5311-4F29-A855-FBE4BFFAAEF3}" srcOrd="1" destOrd="0" presId="urn:microsoft.com/office/officeart/2005/8/layout/hierarchy6"/>
    <dgm:cxn modelId="{26FCA71E-BCD7-4738-8FFF-47FE3B9E0659}" srcId="{739BED7D-DEAC-4611-A888-5C2E4091F53E}" destId="{FE90F1AD-FAFE-4AD6-A293-67F8DD61F91B}" srcOrd="1" destOrd="0" parTransId="{A87EEDE2-D584-43EC-BEC8-4CD1BB649502}" sibTransId="{20E73C82-5A4F-43B3-BCD3-FE2B93F5FDCF}"/>
    <dgm:cxn modelId="{7EB2C32C-6AAF-4C6D-8540-2AAC76F032F3}" srcId="{B1BD7F40-C25A-46CF-AFE5-414382383B92}" destId="{C3BEF04C-9AE8-43D7-ACBA-B205BB4002A8}" srcOrd="0" destOrd="0" parTransId="{C79CDC00-D466-4476-BEDA-0C3CB274AC67}" sibTransId="{719C1DC3-3531-4320-AA71-89A2A6B27647}"/>
    <dgm:cxn modelId="{80DDC83D-992E-4097-9B79-06D663607655}" type="presOf" srcId="{68A23968-4012-4D4A-B060-05B007FB4D56}" destId="{957EBA3C-056E-4F49-A4DF-03304E2A8081}" srcOrd="0" destOrd="0" presId="urn:microsoft.com/office/officeart/2005/8/layout/hierarchy6"/>
    <dgm:cxn modelId="{C006A340-0CC0-45FF-B41E-AA47AECDBBCC}" type="presOf" srcId="{FE90F1AD-FAFE-4AD6-A293-67F8DD61F91B}" destId="{48394374-0DD0-4598-B092-0725C57CA84D}" srcOrd="1" destOrd="0" presId="urn:microsoft.com/office/officeart/2005/8/layout/hierarchy6"/>
    <dgm:cxn modelId="{FC6D285D-DDAB-4D50-B2C1-947837883214}" srcId="{C3BEF04C-9AE8-43D7-ACBA-B205BB4002A8}" destId="{15F6D9D9-B0FB-4D3C-87D2-43B5CD905339}" srcOrd="2" destOrd="0" parTransId="{CFE6C260-D532-41D3-9BA0-026E989E177F}" sibTransId="{422D948E-5598-46D8-860D-35351585CD65}"/>
    <dgm:cxn modelId="{6A017D64-5939-4FFD-A82E-D78E13141EAE}" type="presOf" srcId="{064D02F7-7668-4525-8437-C850675935B3}" destId="{BFB53A3A-E7B3-4D14-A33E-F739E2050BE0}" srcOrd="0" destOrd="0" presId="urn:microsoft.com/office/officeart/2005/8/layout/hierarchy6"/>
    <dgm:cxn modelId="{B9513E66-0B4F-42E3-99B5-F5C4D043E50D}" srcId="{739BED7D-DEAC-4611-A888-5C2E4091F53E}" destId="{FB7AD9AC-0E8D-4761-AEC4-205473D8B05B}" srcOrd="3" destOrd="0" parTransId="{926F837B-B1DC-42FD-8418-581471FED09D}" sibTransId="{DBC2338E-B0B7-45CF-A776-BC826A360426}"/>
    <dgm:cxn modelId="{23F0A349-4AFE-44C8-816B-03CD9ADA8BE7}" type="presOf" srcId="{32EFC149-BFB2-41C7-A967-FD80083BEE69}" destId="{4AE14383-2310-447D-B189-D7F9CF4CD0A3}" srcOrd="0" destOrd="0" presId="urn:microsoft.com/office/officeart/2005/8/layout/hierarchy6"/>
    <dgm:cxn modelId="{4B0B6F6A-D22B-4E4B-9AAF-9D74DB423AA9}" type="presOf" srcId="{B1BD7F40-C25A-46CF-AFE5-414382383B92}" destId="{070D0240-2D5B-4C48-B777-9A9799191BA4}" srcOrd="0" destOrd="0" presId="urn:microsoft.com/office/officeart/2005/8/layout/hierarchy6"/>
    <dgm:cxn modelId="{A4188C4B-027D-4405-B1A6-0726E63E5288}" type="presOf" srcId="{15F6D9D9-B0FB-4D3C-87D2-43B5CD905339}" destId="{CB1FC68A-D265-46E4-8086-BCFEE07E2B66}" srcOrd="0" destOrd="0" presId="urn:microsoft.com/office/officeart/2005/8/layout/hierarchy6"/>
    <dgm:cxn modelId="{A742F850-CD15-4DC4-97AC-FDA07B5DA4AB}" srcId="{C3BEF04C-9AE8-43D7-ACBA-B205BB4002A8}" destId="{8B1A79CC-90E7-40E5-9B06-7FEABC581624}" srcOrd="1" destOrd="0" parTransId="{32EFC149-BFB2-41C7-A967-FD80083BEE69}" sibTransId="{C48D078D-F450-48EF-AE79-14BB1CD0A3B1}"/>
    <dgm:cxn modelId="{204ABA51-341A-4C11-9F0D-3C9D223A9B2F}" type="presOf" srcId="{C3BEF04C-9AE8-43D7-ACBA-B205BB4002A8}" destId="{CC3C49A2-37E3-452B-88E6-0D5B46ECD6CA}" srcOrd="0" destOrd="0" presId="urn:microsoft.com/office/officeart/2005/8/layout/hierarchy6"/>
    <dgm:cxn modelId="{63C01572-ED3D-419C-BF48-28E251050046}" srcId="{C3BEF04C-9AE8-43D7-ACBA-B205BB4002A8}" destId="{D233FF1B-D73D-482E-96F5-D3D05B1F9041}" srcOrd="3" destOrd="0" parTransId="{D2E37C42-4863-42DE-9C02-4072DAF7AD79}" sibTransId="{D43144B8-1DDB-4B0A-BDC6-3E8117FF20A5}"/>
    <dgm:cxn modelId="{7C37FB55-EA95-4CC7-89C2-23799512C083}" type="presOf" srcId="{EC869C74-0E90-487B-A91B-4DA503331124}" destId="{7A2B00C0-D664-440E-A0C9-1CB97BA023F6}" srcOrd="0" destOrd="0" presId="urn:microsoft.com/office/officeart/2005/8/layout/hierarchy6"/>
    <dgm:cxn modelId="{2DB79758-7284-425F-8E18-BAA1C694D3CF}" type="presOf" srcId="{A9D7471F-C3B7-466C-94F1-6511EE1BD6EB}" destId="{DD58642C-AC2D-4280-B65F-51D21045743D}" srcOrd="0" destOrd="0" presId="urn:microsoft.com/office/officeart/2005/8/layout/hierarchy6"/>
    <dgm:cxn modelId="{B8BFA67A-A5C1-4CC1-AC36-96ACF1930D30}" srcId="{739BED7D-DEAC-4611-A888-5C2E4091F53E}" destId="{064D02F7-7668-4525-8437-C850675935B3}" srcOrd="4" destOrd="0" parTransId="{A4A66647-FD7F-431E-B785-5F9F7D55FD58}" sibTransId="{F03B233C-340C-40D0-9AF6-467191271E18}"/>
    <dgm:cxn modelId="{24981B7E-B4E3-4091-82A9-9A915ED08168}" srcId="{739BED7D-DEAC-4611-A888-5C2E4091F53E}" destId="{CA94B9AB-0B80-4C81-94C5-1C75B31DF020}" srcOrd="2" destOrd="0" parTransId="{F6E41115-2E21-4CE4-B402-BB9DAD25F6F4}" sibTransId="{A434C952-D064-4CC0-A9BC-8A4556094C23}"/>
    <dgm:cxn modelId="{D6A54E8C-3054-45F4-90D1-BAB3208898FF}" type="presOf" srcId="{CA94B9AB-0B80-4C81-94C5-1C75B31DF020}" destId="{7244BA58-109B-4A2F-BFF0-1E3C6FB8DBBF}" srcOrd="0" destOrd="0" presId="urn:microsoft.com/office/officeart/2005/8/layout/hierarchy6"/>
    <dgm:cxn modelId="{3B72E78C-A19A-4F78-8580-0DD086F9B42A}" type="presOf" srcId="{4654EEF3-AEEA-4CF6-83EF-ABB304CA1A69}" destId="{142990F3-4033-4118-A932-3002E2B4A6CC}" srcOrd="0" destOrd="0" presId="urn:microsoft.com/office/officeart/2005/8/layout/hierarchy6"/>
    <dgm:cxn modelId="{50734B9C-2A6D-4418-871D-D7760967ECE6}" type="presOf" srcId="{CFE6C260-D532-41D3-9BA0-026E989E177F}" destId="{FA48C630-4876-4D16-AFE6-088F3DA9A5B3}" srcOrd="0" destOrd="0" presId="urn:microsoft.com/office/officeart/2005/8/layout/hierarchy6"/>
    <dgm:cxn modelId="{A07E8CAC-A689-4179-BF97-7165F737086C}" type="presOf" srcId="{C79CDC00-D466-4476-BEDA-0C3CB274AC67}" destId="{908F4D61-C13F-4243-94A0-4AF4E0E307CC}" srcOrd="0" destOrd="0" presId="urn:microsoft.com/office/officeart/2005/8/layout/hierarchy6"/>
    <dgm:cxn modelId="{5E80FBB4-F027-438B-B674-F80DB732EEAD}" srcId="{739BED7D-DEAC-4611-A888-5C2E4091F53E}" destId="{EC869C74-0E90-487B-A91B-4DA503331124}" srcOrd="0" destOrd="0" parTransId="{3CD95E54-CF56-47F1-B401-78FE2EEC1EC3}" sibTransId="{EEFCC98A-4C0D-4AEA-8132-433E15D2DF25}"/>
    <dgm:cxn modelId="{06781CB5-0ECE-42AA-ACA5-95F3CEC212CA}" type="presOf" srcId="{FB7AD9AC-0E8D-4761-AEC4-205473D8B05B}" destId="{6919DF3E-ECCE-45AA-BBEB-A7830A732A30}" srcOrd="0" destOrd="0" presId="urn:microsoft.com/office/officeart/2005/8/layout/hierarchy6"/>
    <dgm:cxn modelId="{35AE32C0-106D-4415-A123-2070B4EEF262}" srcId="{C3BEF04C-9AE8-43D7-ACBA-B205BB4002A8}" destId="{A9D7471F-C3B7-466C-94F1-6511EE1BD6EB}" srcOrd="0" destOrd="0" parTransId="{68A23968-4012-4D4A-B060-05B007FB4D56}" sibTransId="{FBE63D20-6497-4EA1-9E03-EEB5EC333975}"/>
    <dgm:cxn modelId="{9C65C3C8-907E-41DE-80A9-F069B1FFF17A}" type="presOf" srcId="{FE90F1AD-FAFE-4AD6-A293-67F8DD61F91B}" destId="{E7737F1D-11FC-48B6-999D-3E0898302427}" srcOrd="0" destOrd="0" presId="urn:microsoft.com/office/officeart/2005/8/layout/hierarchy6"/>
    <dgm:cxn modelId="{5B16B8D3-8840-4A46-816A-76CC141E0286}" type="presOf" srcId="{8B1A79CC-90E7-40E5-9B06-7FEABC581624}" destId="{54349E09-3F6A-46C0-8C91-16EBD9281501}" srcOrd="0" destOrd="0" presId="urn:microsoft.com/office/officeart/2005/8/layout/hierarchy6"/>
    <dgm:cxn modelId="{473FCCD3-B01B-4561-9DC0-EAD042CA9EF5}" type="presOf" srcId="{D233FF1B-D73D-482E-96F5-D3D05B1F9041}" destId="{63E975C4-F6C7-4737-BE03-7DE77FC9F592}" srcOrd="0" destOrd="0" presId="urn:microsoft.com/office/officeart/2005/8/layout/hierarchy6"/>
    <dgm:cxn modelId="{38FB8AD5-3928-44CC-AA43-382643833BF0}" type="presOf" srcId="{D2E37C42-4863-42DE-9C02-4072DAF7AD79}" destId="{239C6844-4B16-4F55-A41F-8368DEED66F0}" srcOrd="0" destOrd="0" presId="urn:microsoft.com/office/officeart/2005/8/layout/hierarchy6"/>
    <dgm:cxn modelId="{A8BC86DE-E7F2-42B9-B368-76E233825CE8}" type="presOf" srcId="{064D02F7-7668-4525-8437-C850675935B3}" destId="{40557558-C4D9-4A8E-9AD9-477150FE09B0}" srcOrd="1" destOrd="0" presId="urn:microsoft.com/office/officeart/2005/8/layout/hierarchy6"/>
    <dgm:cxn modelId="{0AF511EF-51A7-4CF6-9534-DF706E4FF134}" type="presOf" srcId="{739BED7D-DEAC-4611-A888-5C2E4091F53E}" destId="{CF0B192B-F3A8-4089-964B-20A078A93295}" srcOrd="0" destOrd="0" presId="urn:microsoft.com/office/officeart/2005/8/layout/hierarchy6"/>
    <dgm:cxn modelId="{12DA6DFA-56FD-4504-985C-72A462D407C8}" type="presOf" srcId="{FB7AD9AC-0E8D-4761-AEC4-205473D8B05B}" destId="{ACA95DB6-3699-4F7C-B4E5-9296C25F03C2}" srcOrd="1" destOrd="0" presId="urn:microsoft.com/office/officeart/2005/8/layout/hierarchy6"/>
    <dgm:cxn modelId="{4AAA4EFF-0767-4CBB-9812-34F5061A5267}" srcId="{EC869C74-0E90-487B-A91B-4DA503331124}" destId="{B1BD7F40-C25A-46CF-AFE5-414382383B92}" srcOrd="0" destOrd="0" parTransId="{4654EEF3-AEEA-4CF6-83EF-ABB304CA1A69}" sibTransId="{FC5C9594-E627-48E4-B9F9-2B240A5F119D}"/>
    <dgm:cxn modelId="{600FC1E3-8867-40B1-9DBF-9EF9ED389E64}" type="presParOf" srcId="{CF0B192B-F3A8-4089-964B-20A078A93295}" destId="{72B23612-C91F-43E4-8A52-FC0B498DB074}" srcOrd="0" destOrd="0" presId="urn:microsoft.com/office/officeart/2005/8/layout/hierarchy6"/>
    <dgm:cxn modelId="{37230636-BB15-43DE-92C1-A34258DDF7A0}" type="presParOf" srcId="{72B23612-C91F-43E4-8A52-FC0B498DB074}" destId="{EC3CE6E9-D866-4AD9-9BAB-4CDCE465CDA5}" srcOrd="0" destOrd="0" presId="urn:microsoft.com/office/officeart/2005/8/layout/hierarchy6"/>
    <dgm:cxn modelId="{1D41A430-6323-433B-A7C3-4023E76E03DC}" type="presParOf" srcId="{72B23612-C91F-43E4-8A52-FC0B498DB074}" destId="{A3A77E0F-CA0B-4AE2-ABCD-54778A2D0CEB}" srcOrd="1" destOrd="0" presId="urn:microsoft.com/office/officeart/2005/8/layout/hierarchy6"/>
    <dgm:cxn modelId="{4F629224-DC7F-4A76-B4A2-FB25CB9A2449}" type="presParOf" srcId="{A3A77E0F-CA0B-4AE2-ABCD-54778A2D0CEB}" destId="{66D9D1CC-E694-428E-A2E4-FC9A2CBB1684}" srcOrd="0" destOrd="0" presId="urn:microsoft.com/office/officeart/2005/8/layout/hierarchy6"/>
    <dgm:cxn modelId="{0F3D4BA2-3FE4-4213-9210-247F2C6E8EB5}" type="presParOf" srcId="{66D9D1CC-E694-428E-A2E4-FC9A2CBB1684}" destId="{7A2B00C0-D664-440E-A0C9-1CB97BA023F6}" srcOrd="0" destOrd="0" presId="urn:microsoft.com/office/officeart/2005/8/layout/hierarchy6"/>
    <dgm:cxn modelId="{E5C5A8F1-8D08-47AB-AC78-B04E78741523}" type="presParOf" srcId="{66D9D1CC-E694-428E-A2E4-FC9A2CBB1684}" destId="{B7EAFD43-9192-45EF-9229-3C31A4558B60}" srcOrd="1" destOrd="0" presId="urn:microsoft.com/office/officeart/2005/8/layout/hierarchy6"/>
    <dgm:cxn modelId="{2DDBF78D-C52B-42A6-96C8-606D71905CD4}" type="presParOf" srcId="{B7EAFD43-9192-45EF-9229-3C31A4558B60}" destId="{142990F3-4033-4118-A932-3002E2B4A6CC}" srcOrd="0" destOrd="0" presId="urn:microsoft.com/office/officeart/2005/8/layout/hierarchy6"/>
    <dgm:cxn modelId="{7E72FA65-7C78-495D-AD72-A407890C75D9}" type="presParOf" srcId="{B7EAFD43-9192-45EF-9229-3C31A4558B60}" destId="{50135B19-51E4-48D8-80A2-68EFC9269B8D}" srcOrd="1" destOrd="0" presId="urn:microsoft.com/office/officeart/2005/8/layout/hierarchy6"/>
    <dgm:cxn modelId="{2B2F3AC5-E1FC-4300-AB7F-15EAA2AA9452}" type="presParOf" srcId="{50135B19-51E4-48D8-80A2-68EFC9269B8D}" destId="{070D0240-2D5B-4C48-B777-9A9799191BA4}" srcOrd="0" destOrd="0" presId="urn:microsoft.com/office/officeart/2005/8/layout/hierarchy6"/>
    <dgm:cxn modelId="{08C1F2B6-BABE-40CB-BBA0-9EDDFF5BD9B9}" type="presParOf" srcId="{50135B19-51E4-48D8-80A2-68EFC9269B8D}" destId="{91757BF2-C66E-48F7-91AB-04EF106E27F7}" srcOrd="1" destOrd="0" presId="urn:microsoft.com/office/officeart/2005/8/layout/hierarchy6"/>
    <dgm:cxn modelId="{0C1DEFE4-B457-42E5-A606-D267D61B156B}" type="presParOf" srcId="{91757BF2-C66E-48F7-91AB-04EF106E27F7}" destId="{908F4D61-C13F-4243-94A0-4AF4E0E307CC}" srcOrd="0" destOrd="0" presId="urn:microsoft.com/office/officeart/2005/8/layout/hierarchy6"/>
    <dgm:cxn modelId="{0839E70D-638A-46CB-BAC6-7F4016BA9BF6}" type="presParOf" srcId="{91757BF2-C66E-48F7-91AB-04EF106E27F7}" destId="{C91F4A94-2BF8-45E6-A65A-08BA99F94D70}" srcOrd="1" destOrd="0" presId="urn:microsoft.com/office/officeart/2005/8/layout/hierarchy6"/>
    <dgm:cxn modelId="{B410A9BE-63B3-4B79-876D-B9717A75D002}" type="presParOf" srcId="{C91F4A94-2BF8-45E6-A65A-08BA99F94D70}" destId="{CC3C49A2-37E3-452B-88E6-0D5B46ECD6CA}" srcOrd="0" destOrd="0" presId="urn:microsoft.com/office/officeart/2005/8/layout/hierarchy6"/>
    <dgm:cxn modelId="{F39AEA39-DCF3-4C27-AEB8-1DEDC80744E0}" type="presParOf" srcId="{C91F4A94-2BF8-45E6-A65A-08BA99F94D70}" destId="{3498726E-5D9E-4C72-8133-BB09BC48915E}" srcOrd="1" destOrd="0" presId="urn:microsoft.com/office/officeart/2005/8/layout/hierarchy6"/>
    <dgm:cxn modelId="{0493356B-4EAA-4F6B-B252-2AE182124E7A}" type="presParOf" srcId="{3498726E-5D9E-4C72-8133-BB09BC48915E}" destId="{957EBA3C-056E-4F49-A4DF-03304E2A8081}" srcOrd="0" destOrd="0" presId="urn:microsoft.com/office/officeart/2005/8/layout/hierarchy6"/>
    <dgm:cxn modelId="{2B1195B7-5A93-40CB-B55A-56F65836C062}" type="presParOf" srcId="{3498726E-5D9E-4C72-8133-BB09BC48915E}" destId="{094ABFE8-17A0-4126-BB96-9D7393B7EE1D}" srcOrd="1" destOrd="0" presId="urn:microsoft.com/office/officeart/2005/8/layout/hierarchy6"/>
    <dgm:cxn modelId="{06608751-4502-4173-9903-5F37E1AA6B8E}" type="presParOf" srcId="{094ABFE8-17A0-4126-BB96-9D7393B7EE1D}" destId="{DD58642C-AC2D-4280-B65F-51D21045743D}" srcOrd="0" destOrd="0" presId="urn:microsoft.com/office/officeart/2005/8/layout/hierarchy6"/>
    <dgm:cxn modelId="{DE22335F-7399-43AA-AAC4-B6803B726363}" type="presParOf" srcId="{094ABFE8-17A0-4126-BB96-9D7393B7EE1D}" destId="{143D8B24-3D64-4DAB-A302-D3DA1224443B}" srcOrd="1" destOrd="0" presId="urn:microsoft.com/office/officeart/2005/8/layout/hierarchy6"/>
    <dgm:cxn modelId="{0CB7B2D8-2E76-4469-90C1-286224D1EC8B}" type="presParOf" srcId="{3498726E-5D9E-4C72-8133-BB09BC48915E}" destId="{4AE14383-2310-447D-B189-D7F9CF4CD0A3}" srcOrd="2" destOrd="0" presId="urn:microsoft.com/office/officeart/2005/8/layout/hierarchy6"/>
    <dgm:cxn modelId="{F048694A-5504-4606-BC54-B57D32012D09}" type="presParOf" srcId="{3498726E-5D9E-4C72-8133-BB09BC48915E}" destId="{933E1D46-F061-49D1-94F7-04FA264FA699}" srcOrd="3" destOrd="0" presId="urn:microsoft.com/office/officeart/2005/8/layout/hierarchy6"/>
    <dgm:cxn modelId="{185C60BF-E938-4721-97E0-7C7C12C64D2F}" type="presParOf" srcId="{933E1D46-F061-49D1-94F7-04FA264FA699}" destId="{54349E09-3F6A-46C0-8C91-16EBD9281501}" srcOrd="0" destOrd="0" presId="urn:microsoft.com/office/officeart/2005/8/layout/hierarchy6"/>
    <dgm:cxn modelId="{1DEFD29B-74BE-4C4C-A12E-7AF3BC240A55}" type="presParOf" srcId="{933E1D46-F061-49D1-94F7-04FA264FA699}" destId="{5DA0FE4A-8D2D-4615-959C-977E07188F0B}" srcOrd="1" destOrd="0" presId="urn:microsoft.com/office/officeart/2005/8/layout/hierarchy6"/>
    <dgm:cxn modelId="{3B854048-93D9-4D41-8E2B-6024DBC1AF60}" type="presParOf" srcId="{3498726E-5D9E-4C72-8133-BB09BC48915E}" destId="{FA48C630-4876-4D16-AFE6-088F3DA9A5B3}" srcOrd="4" destOrd="0" presId="urn:microsoft.com/office/officeart/2005/8/layout/hierarchy6"/>
    <dgm:cxn modelId="{6C40651C-5088-408C-A4E9-CCF30C283473}" type="presParOf" srcId="{3498726E-5D9E-4C72-8133-BB09BC48915E}" destId="{E320829B-55C6-42C3-BD63-C173CAB72C2A}" srcOrd="5" destOrd="0" presId="urn:microsoft.com/office/officeart/2005/8/layout/hierarchy6"/>
    <dgm:cxn modelId="{D4AE3C06-88BC-450C-80CA-F6F00615EDB5}" type="presParOf" srcId="{E320829B-55C6-42C3-BD63-C173CAB72C2A}" destId="{CB1FC68A-D265-46E4-8086-BCFEE07E2B66}" srcOrd="0" destOrd="0" presId="urn:microsoft.com/office/officeart/2005/8/layout/hierarchy6"/>
    <dgm:cxn modelId="{BF1BF4C1-1B45-456B-88A3-FB6D3C5590CB}" type="presParOf" srcId="{E320829B-55C6-42C3-BD63-C173CAB72C2A}" destId="{C634EB94-EF92-4F08-B1F7-27056034312E}" srcOrd="1" destOrd="0" presId="urn:microsoft.com/office/officeart/2005/8/layout/hierarchy6"/>
    <dgm:cxn modelId="{ED4C967E-1A9B-4B79-9657-639263F5AABA}" type="presParOf" srcId="{3498726E-5D9E-4C72-8133-BB09BC48915E}" destId="{239C6844-4B16-4F55-A41F-8368DEED66F0}" srcOrd="6" destOrd="0" presId="urn:microsoft.com/office/officeart/2005/8/layout/hierarchy6"/>
    <dgm:cxn modelId="{02343142-7C0F-49B0-8D39-EE325E2A86FF}" type="presParOf" srcId="{3498726E-5D9E-4C72-8133-BB09BC48915E}" destId="{D2BD8333-083C-43D8-A07F-10484120C670}" srcOrd="7" destOrd="0" presId="urn:microsoft.com/office/officeart/2005/8/layout/hierarchy6"/>
    <dgm:cxn modelId="{C28238B9-A4FF-4C84-A6FC-D641442468B9}" type="presParOf" srcId="{D2BD8333-083C-43D8-A07F-10484120C670}" destId="{63E975C4-F6C7-4737-BE03-7DE77FC9F592}" srcOrd="0" destOrd="0" presId="urn:microsoft.com/office/officeart/2005/8/layout/hierarchy6"/>
    <dgm:cxn modelId="{85970E7C-C64C-4348-B4A6-93F891AF8EFC}" type="presParOf" srcId="{D2BD8333-083C-43D8-A07F-10484120C670}" destId="{9B828C4F-7F2C-409D-B69E-81FAF202C019}" srcOrd="1" destOrd="0" presId="urn:microsoft.com/office/officeart/2005/8/layout/hierarchy6"/>
    <dgm:cxn modelId="{4980925E-8F6A-44E7-BECF-519016B57C74}" type="presParOf" srcId="{CF0B192B-F3A8-4089-964B-20A078A93295}" destId="{A2059371-D9A9-4EFB-AB07-E7050AEA156E}" srcOrd="1" destOrd="0" presId="urn:microsoft.com/office/officeart/2005/8/layout/hierarchy6"/>
    <dgm:cxn modelId="{E6FA40FC-7BD5-414C-B029-06F774CBFC35}" type="presParOf" srcId="{A2059371-D9A9-4EFB-AB07-E7050AEA156E}" destId="{E94BBEED-5C1E-45AF-B199-02C786CF3F80}" srcOrd="0" destOrd="0" presId="urn:microsoft.com/office/officeart/2005/8/layout/hierarchy6"/>
    <dgm:cxn modelId="{1D6C685F-3718-4388-82DF-EA29D8418E3C}" type="presParOf" srcId="{E94BBEED-5C1E-45AF-B199-02C786CF3F80}" destId="{E7737F1D-11FC-48B6-999D-3E0898302427}" srcOrd="0" destOrd="0" presId="urn:microsoft.com/office/officeart/2005/8/layout/hierarchy6"/>
    <dgm:cxn modelId="{6A36EB4A-645D-482A-A941-F0466771FE62}" type="presParOf" srcId="{E94BBEED-5C1E-45AF-B199-02C786CF3F80}" destId="{48394374-0DD0-4598-B092-0725C57CA84D}" srcOrd="1" destOrd="0" presId="urn:microsoft.com/office/officeart/2005/8/layout/hierarchy6"/>
    <dgm:cxn modelId="{ED807CC1-3C2F-4EC0-8EBD-79F7FA7A80DD}" type="presParOf" srcId="{A2059371-D9A9-4EFB-AB07-E7050AEA156E}" destId="{563CFC71-0CCA-4B81-B7B7-AD6FF18E2B16}" srcOrd="1" destOrd="0" presId="urn:microsoft.com/office/officeart/2005/8/layout/hierarchy6"/>
    <dgm:cxn modelId="{DC56527E-3C24-48E3-B13E-035884FF0BC7}" type="presParOf" srcId="{563CFC71-0CCA-4B81-B7B7-AD6FF18E2B16}" destId="{96F15C97-F618-41DD-B275-3D05BC6DF493}" srcOrd="0" destOrd="0" presId="urn:microsoft.com/office/officeart/2005/8/layout/hierarchy6"/>
    <dgm:cxn modelId="{E706DDA7-1231-44AA-BE92-0A01CCFC8528}" type="presParOf" srcId="{A2059371-D9A9-4EFB-AB07-E7050AEA156E}" destId="{7728A66C-54F8-4AC0-A285-C3B31A035E16}" srcOrd="2" destOrd="0" presId="urn:microsoft.com/office/officeart/2005/8/layout/hierarchy6"/>
    <dgm:cxn modelId="{5A61E988-0D42-4D5D-A8A1-A8A13491B7A9}" type="presParOf" srcId="{7728A66C-54F8-4AC0-A285-C3B31A035E16}" destId="{7244BA58-109B-4A2F-BFF0-1E3C6FB8DBBF}" srcOrd="0" destOrd="0" presId="urn:microsoft.com/office/officeart/2005/8/layout/hierarchy6"/>
    <dgm:cxn modelId="{11E97F72-A7F3-439B-A894-D30CF0FC7BB4}" type="presParOf" srcId="{7728A66C-54F8-4AC0-A285-C3B31A035E16}" destId="{AF27DAC5-5311-4F29-A855-FBE4BFFAAEF3}" srcOrd="1" destOrd="0" presId="urn:microsoft.com/office/officeart/2005/8/layout/hierarchy6"/>
    <dgm:cxn modelId="{FB464793-FD93-462E-8652-F113B5D85A26}" type="presParOf" srcId="{A2059371-D9A9-4EFB-AB07-E7050AEA156E}" destId="{10D5C771-400C-40C7-8B13-0D8C635F6370}" srcOrd="3" destOrd="0" presId="urn:microsoft.com/office/officeart/2005/8/layout/hierarchy6"/>
    <dgm:cxn modelId="{4C8C9DB5-EC3E-40B0-94E1-537B829A0C72}" type="presParOf" srcId="{10D5C771-400C-40C7-8B13-0D8C635F6370}" destId="{27E45F79-14FB-4B3D-BABD-236F6D456927}" srcOrd="0" destOrd="0" presId="urn:microsoft.com/office/officeart/2005/8/layout/hierarchy6"/>
    <dgm:cxn modelId="{53B0A32D-9668-44E1-9BA6-060016E7BE60}" type="presParOf" srcId="{A2059371-D9A9-4EFB-AB07-E7050AEA156E}" destId="{E0E10D2C-F8D8-4102-A66C-AD4BA376303A}" srcOrd="4" destOrd="0" presId="urn:microsoft.com/office/officeart/2005/8/layout/hierarchy6"/>
    <dgm:cxn modelId="{1089E1B2-6986-4E19-A4C2-A980138642C9}" type="presParOf" srcId="{E0E10D2C-F8D8-4102-A66C-AD4BA376303A}" destId="{6919DF3E-ECCE-45AA-BBEB-A7830A732A30}" srcOrd="0" destOrd="0" presId="urn:microsoft.com/office/officeart/2005/8/layout/hierarchy6"/>
    <dgm:cxn modelId="{E2ED91E4-B187-41EC-906A-521D5B572A5B}" type="presParOf" srcId="{E0E10D2C-F8D8-4102-A66C-AD4BA376303A}" destId="{ACA95DB6-3699-4F7C-B4E5-9296C25F03C2}" srcOrd="1" destOrd="0" presId="urn:microsoft.com/office/officeart/2005/8/layout/hierarchy6"/>
    <dgm:cxn modelId="{FC3B558F-2609-464D-BC3C-C68E32996E57}" type="presParOf" srcId="{A2059371-D9A9-4EFB-AB07-E7050AEA156E}" destId="{FBA457EA-8D33-47EB-9086-F259CD7AF20F}" srcOrd="5" destOrd="0" presId="urn:microsoft.com/office/officeart/2005/8/layout/hierarchy6"/>
    <dgm:cxn modelId="{B159BC8E-F5DB-44B6-A6F6-1DB9FCEC2C1D}" type="presParOf" srcId="{FBA457EA-8D33-47EB-9086-F259CD7AF20F}" destId="{6F9C358D-D6C4-496C-80C3-18DE7AD19B1B}" srcOrd="0" destOrd="0" presId="urn:microsoft.com/office/officeart/2005/8/layout/hierarchy6"/>
    <dgm:cxn modelId="{7C8BC79E-3C74-4753-8A59-676A9C093070}" type="presParOf" srcId="{A2059371-D9A9-4EFB-AB07-E7050AEA156E}" destId="{0CDDBE0E-68CA-4A20-8519-E71858CAF1D1}" srcOrd="6" destOrd="0" presId="urn:microsoft.com/office/officeart/2005/8/layout/hierarchy6"/>
    <dgm:cxn modelId="{1A8BCB5C-73E5-46AD-BB6F-FA6C7A83DC04}" type="presParOf" srcId="{0CDDBE0E-68CA-4A20-8519-E71858CAF1D1}" destId="{BFB53A3A-E7B3-4D14-A33E-F739E2050BE0}" srcOrd="0" destOrd="0" presId="urn:microsoft.com/office/officeart/2005/8/layout/hierarchy6"/>
    <dgm:cxn modelId="{4C6DCB7F-2D80-45ED-A66C-ED5FFF629A42}" type="presParOf" srcId="{0CDDBE0E-68CA-4A20-8519-E71858CAF1D1}" destId="{40557558-C4D9-4A8E-9AD9-477150FE09B0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7975CD-7CAD-4D88-8EF5-1B9A0FCFC9E2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679A7954-B805-42EB-AABF-59660CAAE067}">
      <dgm:prSet phldrT="[Текст]" custT="1"/>
      <dgm:spPr/>
      <dgm:t>
        <a:bodyPr/>
        <a:lstStyle/>
        <a:p>
          <a:r>
            <a:rPr lang="ru-RU" sz="3600" b="1" dirty="0">
              <a:solidFill>
                <a:srgbClr val="FFFF00"/>
              </a:solidFill>
            </a:rPr>
            <a:t>Условия </a:t>
          </a:r>
        </a:p>
      </dgm:t>
    </dgm:pt>
    <dgm:pt modelId="{E55F5F3C-B1EA-4CEF-B5C8-9434AC22DC08}" type="parTrans" cxnId="{ADD9CE1A-D1A7-4450-92E8-24C913EF12A1}">
      <dgm:prSet/>
      <dgm:spPr/>
      <dgm:t>
        <a:bodyPr/>
        <a:lstStyle/>
        <a:p>
          <a:endParaRPr lang="ru-RU"/>
        </a:p>
      </dgm:t>
    </dgm:pt>
    <dgm:pt modelId="{BD381F73-5843-4C9B-A1E4-152790A84846}" type="sibTrans" cxnId="{ADD9CE1A-D1A7-4450-92E8-24C913EF12A1}">
      <dgm:prSet/>
      <dgm:spPr/>
      <dgm:t>
        <a:bodyPr/>
        <a:lstStyle/>
        <a:p>
          <a:endParaRPr lang="ru-RU"/>
        </a:p>
      </dgm:t>
    </dgm:pt>
    <dgm:pt modelId="{BDE8FDD3-BA31-4BF0-91A6-0CC832FDCF22}">
      <dgm:prSet phldrT="[Текст]"/>
      <dgm:spPr/>
      <dgm:t>
        <a:bodyPr/>
        <a:lstStyle/>
        <a:p>
          <a:r>
            <a:rPr lang="ru-RU" dirty="0"/>
            <a:t>Кадры </a:t>
          </a:r>
        </a:p>
      </dgm:t>
    </dgm:pt>
    <dgm:pt modelId="{A4B210AB-7394-454A-ABFF-3A2F9706F01C}" type="parTrans" cxnId="{CDB415E5-AF64-4568-BDFA-D95C2662D4E9}">
      <dgm:prSet/>
      <dgm:spPr/>
      <dgm:t>
        <a:bodyPr/>
        <a:lstStyle/>
        <a:p>
          <a:endParaRPr lang="ru-RU"/>
        </a:p>
      </dgm:t>
    </dgm:pt>
    <dgm:pt modelId="{FEC02452-141E-439B-8B89-20FF6B2CDCB7}" type="sibTrans" cxnId="{CDB415E5-AF64-4568-BDFA-D95C2662D4E9}">
      <dgm:prSet/>
      <dgm:spPr/>
      <dgm:t>
        <a:bodyPr/>
        <a:lstStyle/>
        <a:p>
          <a:endParaRPr lang="ru-RU"/>
        </a:p>
      </dgm:t>
    </dgm:pt>
    <dgm:pt modelId="{01F6DACC-5CA1-491C-B359-ECAF6768FBB2}">
      <dgm:prSet phldrT="[Текст]" custT="1"/>
      <dgm:spPr/>
      <dgm:t>
        <a:bodyPr/>
        <a:lstStyle/>
        <a:p>
          <a:r>
            <a:rPr lang="ru-RU" sz="3600" b="1" dirty="0">
              <a:solidFill>
                <a:srgbClr val="FFFF00"/>
              </a:solidFill>
            </a:rPr>
            <a:t>Процесс </a:t>
          </a:r>
        </a:p>
      </dgm:t>
    </dgm:pt>
    <dgm:pt modelId="{15CEFF1A-6B1E-41C0-8E02-8F57229DDCC8}" type="parTrans" cxnId="{11C0D6E9-F968-4EB8-B91D-CC9E57B47E3D}">
      <dgm:prSet/>
      <dgm:spPr/>
      <dgm:t>
        <a:bodyPr/>
        <a:lstStyle/>
        <a:p>
          <a:endParaRPr lang="ru-RU"/>
        </a:p>
      </dgm:t>
    </dgm:pt>
    <dgm:pt modelId="{6D257D4D-689A-41E4-8681-38A7C8ACF8A8}" type="sibTrans" cxnId="{11C0D6E9-F968-4EB8-B91D-CC9E57B47E3D}">
      <dgm:prSet/>
      <dgm:spPr/>
      <dgm:t>
        <a:bodyPr/>
        <a:lstStyle/>
        <a:p>
          <a:endParaRPr lang="ru-RU"/>
        </a:p>
      </dgm:t>
    </dgm:pt>
    <dgm:pt modelId="{3DD41FCE-DAE3-4D21-AEF9-99CAB3BBAA5E}">
      <dgm:prSet phldrT="[Текст]"/>
      <dgm:spPr/>
      <dgm:t>
        <a:bodyPr/>
        <a:lstStyle/>
        <a:p>
          <a:r>
            <a:rPr lang="ru-RU" dirty="0"/>
            <a:t>Вовлеченность </a:t>
          </a:r>
        </a:p>
      </dgm:t>
    </dgm:pt>
    <dgm:pt modelId="{12B02DB6-DE74-458C-903B-9F273A359971}" type="parTrans" cxnId="{510370AC-9133-4253-AB6B-88A474E0FCAF}">
      <dgm:prSet/>
      <dgm:spPr/>
      <dgm:t>
        <a:bodyPr/>
        <a:lstStyle/>
        <a:p>
          <a:endParaRPr lang="ru-RU"/>
        </a:p>
      </dgm:t>
    </dgm:pt>
    <dgm:pt modelId="{BE4D6FEC-CBF1-4DD3-A7F5-C187E738824E}" type="sibTrans" cxnId="{510370AC-9133-4253-AB6B-88A474E0FCAF}">
      <dgm:prSet/>
      <dgm:spPr/>
      <dgm:t>
        <a:bodyPr/>
        <a:lstStyle/>
        <a:p>
          <a:endParaRPr lang="ru-RU"/>
        </a:p>
      </dgm:t>
    </dgm:pt>
    <dgm:pt modelId="{428BC7E7-78C7-470D-B7D3-D9E55D58D38A}">
      <dgm:prSet phldrT="[Текст]"/>
      <dgm:spPr/>
      <dgm:t>
        <a:bodyPr/>
        <a:lstStyle/>
        <a:p>
          <a:r>
            <a:rPr lang="ru-RU" dirty="0"/>
            <a:t>Направления и формы работы </a:t>
          </a:r>
        </a:p>
      </dgm:t>
    </dgm:pt>
    <dgm:pt modelId="{9BBAC74F-A981-47D5-B0C8-A751CE1B4EC0}" type="parTrans" cxnId="{12795592-D503-4A6E-9137-B907B77C84AB}">
      <dgm:prSet/>
      <dgm:spPr/>
      <dgm:t>
        <a:bodyPr/>
        <a:lstStyle/>
        <a:p>
          <a:endParaRPr lang="ru-RU"/>
        </a:p>
      </dgm:t>
    </dgm:pt>
    <dgm:pt modelId="{6C8B1ED2-A2E0-4B1C-8339-388529648136}" type="sibTrans" cxnId="{12795592-D503-4A6E-9137-B907B77C84AB}">
      <dgm:prSet/>
      <dgm:spPr/>
      <dgm:t>
        <a:bodyPr/>
        <a:lstStyle/>
        <a:p>
          <a:endParaRPr lang="ru-RU"/>
        </a:p>
      </dgm:t>
    </dgm:pt>
    <dgm:pt modelId="{95331F72-1CF0-447D-9772-1F9E5248B35C}">
      <dgm:prSet phldrT="[Текст]" custT="1"/>
      <dgm:spPr/>
      <dgm:t>
        <a:bodyPr/>
        <a:lstStyle/>
        <a:p>
          <a:r>
            <a:rPr lang="ru-RU" sz="3600" b="1" dirty="0">
              <a:solidFill>
                <a:srgbClr val="FFFF00"/>
              </a:solidFill>
            </a:rPr>
            <a:t>Результат </a:t>
          </a:r>
        </a:p>
      </dgm:t>
    </dgm:pt>
    <dgm:pt modelId="{E2A0B809-00E5-4654-B5A4-656D7F28A835}" type="parTrans" cxnId="{DE6A616D-8498-4A37-8AD4-FC791B07879C}">
      <dgm:prSet/>
      <dgm:spPr/>
      <dgm:t>
        <a:bodyPr/>
        <a:lstStyle/>
        <a:p>
          <a:endParaRPr lang="ru-RU"/>
        </a:p>
      </dgm:t>
    </dgm:pt>
    <dgm:pt modelId="{9B35F928-CCD6-4198-A678-36B4C38535DE}" type="sibTrans" cxnId="{DE6A616D-8498-4A37-8AD4-FC791B07879C}">
      <dgm:prSet/>
      <dgm:spPr/>
      <dgm:t>
        <a:bodyPr/>
        <a:lstStyle/>
        <a:p>
          <a:endParaRPr lang="ru-RU"/>
        </a:p>
      </dgm:t>
    </dgm:pt>
    <dgm:pt modelId="{857AB997-E630-4F8E-BF04-DEB6A43B2D05}">
      <dgm:prSet phldrT="[Текст]"/>
      <dgm:spPr/>
      <dgm:t>
        <a:bodyPr/>
        <a:lstStyle/>
        <a:p>
          <a:r>
            <a:rPr lang="ru-RU" dirty="0"/>
            <a:t>Личностные результаты школьников </a:t>
          </a:r>
        </a:p>
      </dgm:t>
    </dgm:pt>
    <dgm:pt modelId="{E7EFAF12-E53B-4E39-8196-85BF5F6E7B84}" type="parTrans" cxnId="{747BB214-C67B-4C9E-8903-5ACA8546847A}">
      <dgm:prSet/>
      <dgm:spPr/>
      <dgm:t>
        <a:bodyPr/>
        <a:lstStyle/>
        <a:p>
          <a:endParaRPr lang="ru-RU"/>
        </a:p>
      </dgm:t>
    </dgm:pt>
    <dgm:pt modelId="{74435BF8-6BD4-4BA0-881D-20DF0835AE63}" type="sibTrans" cxnId="{747BB214-C67B-4C9E-8903-5ACA8546847A}">
      <dgm:prSet/>
      <dgm:spPr/>
      <dgm:t>
        <a:bodyPr/>
        <a:lstStyle/>
        <a:p>
          <a:endParaRPr lang="ru-RU"/>
        </a:p>
      </dgm:t>
    </dgm:pt>
    <dgm:pt modelId="{89B5B9CE-3FCE-4E8E-88D8-45B11DECA65E}">
      <dgm:prSet phldrT="[Текст]"/>
      <dgm:spPr/>
      <dgm:t>
        <a:bodyPr/>
        <a:lstStyle/>
        <a:p>
          <a:r>
            <a:rPr lang="ru-RU" dirty="0"/>
            <a:t>Удовлетворенность воспитательной деятельностью </a:t>
          </a:r>
        </a:p>
      </dgm:t>
    </dgm:pt>
    <dgm:pt modelId="{A0F685D7-6E5B-454B-A384-2EF35D12CA63}" type="parTrans" cxnId="{C38D3C23-6AD6-43CB-B0DC-54EFC81F2356}">
      <dgm:prSet/>
      <dgm:spPr/>
      <dgm:t>
        <a:bodyPr/>
        <a:lstStyle/>
        <a:p>
          <a:endParaRPr lang="ru-RU"/>
        </a:p>
      </dgm:t>
    </dgm:pt>
    <dgm:pt modelId="{1827C107-461E-40C5-980A-D10D3901ED9A}" type="sibTrans" cxnId="{C38D3C23-6AD6-43CB-B0DC-54EFC81F2356}">
      <dgm:prSet/>
      <dgm:spPr/>
      <dgm:t>
        <a:bodyPr/>
        <a:lstStyle/>
        <a:p>
          <a:endParaRPr lang="ru-RU"/>
        </a:p>
      </dgm:t>
    </dgm:pt>
    <dgm:pt modelId="{E1199D08-DDE0-4433-AB9D-CE8DE1102F0A}">
      <dgm:prSet phldrT="[Текст]"/>
      <dgm:spPr/>
      <dgm:t>
        <a:bodyPr/>
        <a:lstStyle/>
        <a:p>
          <a:r>
            <a:rPr lang="ru-RU" dirty="0"/>
            <a:t>Нормативно-правовое и методическое обеспечение  </a:t>
          </a:r>
        </a:p>
      </dgm:t>
    </dgm:pt>
    <dgm:pt modelId="{F130568A-E3B3-4710-AA9B-4A12F87C3C8F}" type="sibTrans" cxnId="{AB1AE973-AC2A-4DA5-9242-F985CB5C7258}">
      <dgm:prSet/>
      <dgm:spPr/>
      <dgm:t>
        <a:bodyPr/>
        <a:lstStyle/>
        <a:p>
          <a:endParaRPr lang="ru-RU"/>
        </a:p>
      </dgm:t>
    </dgm:pt>
    <dgm:pt modelId="{34DFEEBD-FA67-49DE-99D3-14C0E793CC37}" type="parTrans" cxnId="{AB1AE973-AC2A-4DA5-9242-F985CB5C7258}">
      <dgm:prSet/>
      <dgm:spPr/>
      <dgm:t>
        <a:bodyPr/>
        <a:lstStyle/>
        <a:p>
          <a:endParaRPr lang="ru-RU"/>
        </a:p>
      </dgm:t>
    </dgm:pt>
    <dgm:pt modelId="{1AECB942-B2AF-49B9-9413-E100ADAD0282}" type="pres">
      <dgm:prSet presAssocID="{E87975CD-7CAD-4D88-8EF5-1B9A0FCFC9E2}" presName="Name0" presStyleCnt="0">
        <dgm:presLayoutVars>
          <dgm:dir/>
          <dgm:animLvl val="lvl"/>
          <dgm:resizeHandles val="exact"/>
        </dgm:presLayoutVars>
      </dgm:prSet>
      <dgm:spPr/>
    </dgm:pt>
    <dgm:pt modelId="{0886F290-2F2B-4214-86B2-3C42B3370F7C}" type="pres">
      <dgm:prSet presAssocID="{679A7954-B805-42EB-AABF-59660CAAE067}" presName="composite" presStyleCnt="0"/>
      <dgm:spPr/>
    </dgm:pt>
    <dgm:pt modelId="{B71D33D8-C0D4-4A99-95FF-A4A1A1483A4F}" type="pres">
      <dgm:prSet presAssocID="{679A7954-B805-42EB-AABF-59660CAAE06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C97053AA-6CD0-4387-8725-34AED7963BFF}" type="pres">
      <dgm:prSet presAssocID="{679A7954-B805-42EB-AABF-59660CAAE067}" presName="desTx" presStyleLbl="alignAccFollowNode1" presStyleIdx="0" presStyleCnt="3">
        <dgm:presLayoutVars>
          <dgm:bulletEnabled val="1"/>
        </dgm:presLayoutVars>
      </dgm:prSet>
      <dgm:spPr/>
    </dgm:pt>
    <dgm:pt modelId="{005C0DC5-8D43-43E7-8F20-30145CE62BB0}" type="pres">
      <dgm:prSet presAssocID="{BD381F73-5843-4C9B-A1E4-152790A84846}" presName="space" presStyleCnt="0"/>
      <dgm:spPr/>
    </dgm:pt>
    <dgm:pt modelId="{179422F7-7735-49F1-A8EB-CAB682D94735}" type="pres">
      <dgm:prSet presAssocID="{01F6DACC-5CA1-491C-B359-ECAF6768FBB2}" presName="composite" presStyleCnt="0"/>
      <dgm:spPr/>
    </dgm:pt>
    <dgm:pt modelId="{8D1DD83C-EA8A-4BF0-BB73-FA9FD7A75031}" type="pres">
      <dgm:prSet presAssocID="{01F6DACC-5CA1-491C-B359-ECAF6768FBB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9A95CFD3-47AD-4799-BE8D-A9E01FB6A96D}" type="pres">
      <dgm:prSet presAssocID="{01F6DACC-5CA1-491C-B359-ECAF6768FBB2}" presName="desTx" presStyleLbl="alignAccFollowNode1" presStyleIdx="1" presStyleCnt="3">
        <dgm:presLayoutVars>
          <dgm:bulletEnabled val="1"/>
        </dgm:presLayoutVars>
      </dgm:prSet>
      <dgm:spPr/>
    </dgm:pt>
    <dgm:pt modelId="{9CF614FF-DDA3-4ACD-BE6B-DA168C629D64}" type="pres">
      <dgm:prSet presAssocID="{6D257D4D-689A-41E4-8681-38A7C8ACF8A8}" presName="space" presStyleCnt="0"/>
      <dgm:spPr/>
    </dgm:pt>
    <dgm:pt modelId="{AB34CE13-B170-47F0-90B3-C7EE7E72DE93}" type="pres">
      <dgm:prSet presAssocID="{95331F72-1CF0-447D-9772-1F9E5248B35C}" presName="composite" presStyleCnt="0"/>
      <dgm:spPr/>
    </dgm:pt>
    <dgm:pt modelId="{C7FFD77D-4AF1-4B7D-9B24-380D8CE71FD4}" type="pres">
      <dgm:prSet presAssocID="{95331F72-1CF0-447D-9772-1F9E5248B35C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AB1A0378-9BF0-41A7-A12C-63485E4409F5}" type="pres">
      <dgm:prSet presAssocID="{95331F72-1CF0-447D-9772-1F9E5248B35C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0B6E8C11-73A2-4D9E-ADD8-0E4CC7B12577}" type="presOf" srcId="{428BC7E7-78C7-470D-B7D3-D9E55D58D38A}" destId="{9A95CFD3-47AD-4799-BE8D-A9E01FB6A96D}" srcOrd="0" destOrd="1" presId="urn:microsoft.com/office/officeart/2005/8/layout/hList1"/>
    <dgm:cxn modelId="{58415412-5FF3-4BAA-BAE1-7CF6652B2B4F}" type="presOf" srcId="{BDE8FDD3-BA31-4BF0-91A6-0CC832FDCF22}" destId="{C97053AA-6CD0-4387-8725-34AED7963BFF}" srcOrd="0" destOrd="0" presId="urn:microsoft.com/office/officeart/2005/8/layout/hList1"/>
    <dgm:cxn modelId="{747BB214-C67B-4C9E-8903-5ACA8546847A}" srcId="{95331F72-1CF0-447D-9772-1F9E5248B35C}" destId="{857AB997-E630-4F8E-BF04-DEB6A43B2D05}" srcOrd="0" destOrd="0" parTransId="{E7EFAF12-E53B-4E39-8196-85BF5F6E7B84}" sibTransId="{74435BF8-6BD4-4BA0-881D-20DF0835AE63}"/>
    <dgm:cxn modelId="{ADD9CE1A-D1A7-4450-92E8-24C913EF12A1}" srcId="{E87975CD-7CAD-4D88-8EF5-1B9A0FCFC9E2}" destId="{679A7954-B805-42EB-AABF-59660CAAE067}" srcOrd="0" destOrd="0" parTransId="{E55F5F3C-B1EA-4CEF-B5C8-9434AC22DC08}" sibTransId="{BD381F73-5843-4C9B-A1E4-152790A84846}"/>
    <dgm:cxn modelId="{C38D3C23-6AD6-43CB-B0DC-54EFC81F2356}" srcId="{95331F72-1CF0-447D-9772-1F9E5248B35C}" destId="{89B5B9CE-3FCE-4E8E-88D8-45B11DECA65E}" srcOrd="1" destOrd="0" parTransId="{A0F685D7-6E5B-454B-A384-2EF35D12CA63}" sibTransId="{1827C107-461E-40C5-980A-D10D3901ED9A}"/>
    <dgm:cxn modelId="{A5B91436-AC9F-4431-A794-B639A1E8864E}" type="presOf" srcId="{E87975CD-7CAD-4D88-8EF5-1B9A0FCFC9E2}" destId="{1AECB942-B2AF-49B9-9413-E100ADAD0282}" srcOrd="0" destOrd="0" presId="urn:microsoft.com/office/officeart/2005/8/layout/hList1"/>
    <dgm:cxn modelId="{49FA693D-4BB4-4F49-AB37-EE08F25EFC98}" type="presOf" srcId="{857AB997-E630-4F8E-BF04-DEB6A43B2D05}" destId="{AB1A0378-9BF0-41A7-A12C-63485E4409F5}" srcOrd="0" destOrd="0" presId="urn:microsoft.com/office/officeart/2005/8/layout/hList1"/>
    <dgm:cxn modelId="{AB71DB6A-8612-4023-913F-4C3A5513C460}" type="presOf" srcId="{01F6DACC-5CA1-491C-B359-ECAF6768FBB2}" destId="{8D1DD83C-EA8A-4BF0-BB73-FA9FD7A75031}" srcOrd="0" destOrd="0" presId="urn:microsoft.com/office/officeart/2005/8/layout/hList1"/>
    <dgm:cxn modelId="{DE6A616D-8498-4A37-8AD4-FC791B07879C}" srcId="{E87975CD-7CAD-4D88-8EF5-1B9A0FCFC9E2}" destId="{95331F72-1CF0-447D-9772-1F9E5248B35C}" srcOrd="2" destOrd="0" parTransId="{E2A0B809-00E5-4654-B5A4-656D7F28A835}" sibTransId="{9B35F928-CCD6-4198-A678-36B4C38535DE}"/>
    <dgm:cxn modelId="{AB1AE973-AC2A-4DA5-9242-F985CB5C7258}" srcId="{679A7954-B805-42EB-AABF-59660CAAE067}" destId="{E1199D08-DDE0-4433-AB9D-CE8DE1102F0A}" srcOrd="1" destOrd="0" parTransId="{34DFEEBD-FA67-49DE-99D3-14C0E793CC37}" sibTransId="{F130568A-E3B3-4710-AA9B-4A12F87C3C8F}"/>
    <dgm:cxn modelId="{12795592-D503-4A6E-9137-B907B77C84AB}" srcId="{01F6DACC-5CA1-491C-B359-ECAF6768FBB2}" destId="{428BC7E7-78C7-470D-B7D3-D9E55D58D38A}" srcOrd="1" destOrd="0" parTransId="{9BBAC74F-A981-47D5-B0C8-A751CE1B4EC0}" sibTransId="{6C8B1ED2-A2E0-4B1C-8339-388529648136}"/>
    <dgm:cxn modelId="{120DAC96-C339-4339-8086-2222E29EF760}" type="presOf" srcId="{95331F72-1CF0-447D-9772-1F9E5248B35C}" destId="{C7FFD77D-4AF1-4B7D-9B24-380D8CE71FD4}" srcOrd="0" destOrd="0" presId="urn:microsoft.com/office/officeart/2005/8/layout/hList1"/>
    <dgm:cxn modelId="{90E9ED9D-E527-42DD-93FA-363BEEC9BA77}" type="presOf" srcId="{3DD41FCE-DAE3-4D21-AEF9-99CAB3BBAA5E}" destId="{9A95CFD3-47AD-4799-BE8D-A9E01FB6A96D}" srcOrd="0" destOrd="0" presId="urn:microsoft.com/office/officeart/2005/8/layout/hList1"/>
    <dgm:cxn modelId="{510370AC-9133-4253-AB6B-88A474E0FCAF}" srcId="{01F6DACC-5CA1-491C-B359-ECAF6768FBB2}" destId="{3DD41FCE-DAE3-4D21-AEF9-99CAB3BBAA5E}" srcOrd="0" destOrd="0" parTransId="{12B02DB6-DE74-458C-903B-9F273A359971}" sibTransId="{BE4D6FEC-CBF1-4DD3-A7F5-C187E738824E}"/>
    <dgm:cxn modelId="{8C4B6ACB-A97F-4B3F-B625-C4D28722D94C}" type="presOf" srcId="{89B5B9CE-3FCE-4E8E-88D8-45B11DECA65E}" destId="{AB1A0378-9BF0-41A7-A12C-63485E4409F5}" srcOrd="0" destOrd="1" presId="urn:microsoft.com/office/officeart/2005/8/layout/hList1"/>
    <dgm:cxn modelId="{18060BDB-5A83-4EC7-9885-04806389B089}" type="presOf" srcId="{679A7954-B805-42EB-AABF-59660CAAE067}" destId="{B71D33D8-C0D4-4A99-95FF-A4A1A1483A4F}" srcOrd="0" destOrd="0" presId="urn:microsoft.com/office/officeart/2005/8/layout/hList1"/>
    <dgm:cxn modelId="{A07DB8E3-94C9-47D0-AB8F-F54A637986D2}" type="presOf" srcId="{E1199D08-DDE0-4433-AB9D-CE8DE1102F0A}" destId="{C97053AA-6CD0-4387-8725-34AED7963BFF}" srcOrd="0" destOrd="1" presId="urn:microsoft.com/office/officeart/2005/8/layout/hList1"/>
    <dgm:cxn modelId="{CDB415E5-AF64-4568-BDFA-D95C2662D4E9}" srcId="{679A7954-B805-42EB-AABF-59660CAAE067}" destId="{BDE8FDD3-BA31-4BF0-91A6-0CC832FDCF22}" srcOrd="0" destOrd="0" parTransId="{A4B210AB-7394-454A-ABFF-3A2F9706F01C}" sibTransId="{FEC02452-141E-439B-8B89-20FF6B2CDCB7}"/>
    <dgm:cxn modelId="{11C0D6E9-F968-4EB8-B91D-CC9E57B47E3D}" srcId="{E87975CD-7CAD-4D88-8EF5-1B9A0FCFC9E2}" destId="{01F6DACC-5CA1-491C-B359-ECAF6768FBB2}" srcOrd="1" destOrd="0" parTransId="{15CEFF1A-6B1E-41C0-8E02-8F57229DDCC8}" sibTransId="{6D257D4D-689A-41E4-8681-38A7C8ACF8A8}"/>
    <dgm:cxn modelId="{70BC7E32-D20A-43A4-9068-00FAEADFDEAE}" type="presParOf" srcId="{1AECB942-B2AF-49B9-9413-E100ADAD0282}" destId="{0886F290-2F2B-4214-86B2-3C42B3370F7C}" srcOrd="0" destOrd="0" presId="urn:microsoft.com/office/officeart/2005/8/layout/hList1"/>
    <dgm:cxn modelId="{CE6BDA36-2BF2-43B7-9BB9-8394277D96D3}" type="presParOf" srcId="{0886F290-2F2B-4214-86B2-3C42B3370F7C}" destId="{B71D33D8-C0D4-4A99-95FF-A4A1A1483A4F}" srcOrd="0" destOrd="0" presId="urn:microsoft.com/office/officeart/2005/8/layout/hList1"/>
    <dgm:cxn modelId="{C7063892-EF4E-4523-A5FF-F57C0535906E}" type="presParOf" srcId="{0886F290-2F2B-4214-86B2-3C42B3370F7C}" destId="{C97053AA-6CD0-4387-8725-34AED7963BFF}" srcOrd="1" destOrd="0" presId="urn:microsoft.com/office/officeart/2005/8/layout/hList1"/>
    <dgm:cxn modelId="{AE92F901-B74F-49FB-B6FD-B0AF4980CF9C}" type="presParOf" srcId="{1AECB942-B2AF-49B9-9413-E100ADAD0282}" destId="{005C0DC5-8D43-43E7-8F20-30145CE62BB0}" srcOrd="1" destOrd="0" presId="urn:microsoft.com/office/officeart/2005/8/layout/hList1"/>
    <dgm:cxn modelId="{A5D14FDD-65D2-47F5-84B5-3AEE2A3455B1}" type="presParOf" srcId="{1AECB942-B2AF-49B9-9413-E100ADAD0282}" destId="{179422F7-7735-49F1-A8EB-CAB682D94735}" srcOrd="2" destOrd="0" presId="urn:microsoft.com/office/officeart/2005/8/layout/hList1"/>
    <dgm:cxn modelId="{1FAFF809-9EAD-4DED-8844-B2B1144AF257}" type="presParOf" srcId="{179422F7-7735-49F1-A8EB-CAB682D94735}" destId="{8D1DD83C-EA8A-4BF0-BB73-FA9FD7A75031}" srcOrd="0" destOrd="0" presId="urn:microsoft.com/office/officeart/2005/8/layout/hList1"/>
    <dgm:cxn modelId="{02E954A0-8F43-4059-9CE1-AED2E27DED7B}" type="presParOf" srcId="{179422F7-7735-49F1-A8EB-CAB682D94735}" destId="{9A95CFD3-47AD-4799-BE8D-A9E01FB6A96D}" srcOrd="1" destOrd="0" presId="urn:microsoft.com/office/officeart/2005/8/layout/hList1"/>
    <dgm:cxn modelId="{D08436CB-A067-43F0-A2E1-EC8463D764BC}" type="presParOf" srcId="{1AECB942-B2AF-49B9-9413-E100ADAD0282}" destId="{9CF614FF-DDA3-4ACD-BE6B-DA168C629D64}" srcOrd="3" destOrd="0" presId="urn:microsoft.com/office/officeart/2005/8/layout/hList1"/>
    <dgm:cxn modelId="{D63C0DBF-284E-4946-9AA0-926A978D0E45}" type="presParOf" srcId="{1AECB942-B2AF-49B9-9413-E100ADAD0282}" destId="{AB34CE13-B170-47F0-90B3-C7EE7E72DE93}" srcOrd="4" destOrd="0" presId="urn:microsoft.com/office/officeart/2005/8/layout/hList1"/>
    <dgm:cxn modelId="{985A418B-F5BC-4776-97CD-74AEC6F2C107}" type="presParOf" srcId="{AB34CE13-B170-47F0-90B3-C7EE7E72DE93}" destId="{C7FFD77D-4AF1-4B7D-9B24-380D8CE71FD4}" srcOrd="0" destOrd="0" presId="urn:microsoft.com/office/officeart/2005/8/layout/hList1"/>
    <dgm:cxn modelId="{193885D6-63DA-4590-96B6-A52AEC5EAC55}" type="presParOf" srcId="{AB34CE13-B170-47F0-90B3-C7EE7E72DE93}" destId="{AB1A0378-9BF0-41A7-A12C-63485E4409F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331087-93B7-4031-9A4E-60CAF69E6FEC}" type="doc">
      <dgm:prSet loTypeId="urn:microsoft.com/office/officeart/2005/8/layout/bProcess3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CB98DFFD-0DB3-45B9-85C0-26521D851841}">
      <dgm:prSet phldrT="[Текст]" custT="1"/>
      <dgm:spPr/>
      <dgm:t>
        <a:bodyPr/>
        <a:lstStyle/>
        <a:p>
          <a:pPr algn="ctr"/>
          <a:r>
            <a:rPr lang="ru-RU" sz="1600" b="1" dirty="0">
              <a:latin typeface="Cambria" panose="02040503050406030204" pitchFamily="18" charset="0"/>
            </a:rPr>
            <a:t>Получение логинов и паролей от ЛК школы (ППО) </a:t>
          </a:r>
        </a:p>
        <a:p>
          <a:pPr algn="ctr"/>
          <a:r>
            <a:rPr lang="ru-RU" sz="1600" b="0" dirty="0">
              <a:latin typeface="Cambria" panose="02040503050406030204" pitchFamily="18" charset="0"/>
            </a:rPr>
            <a:t>на электронный адрес регионального координатора</a:t>
          </a:r>
        </a:p>
      </dgm:t>
    </dgm:pt>
    <dgm:pt modelId="{02FC9758-4A82-4A99-A2BF-2CD186FEB776}" type="parTrans" cxnId="{DAF14558-3369-4863-8E66-7A7776CBD0F9}">
      <dgm:prSet/>
      <dgm:spPr/>
      <dgm:t>
        <a:bodyPr/>
        <a:lstStyle/>
        <a:p>
          <a:pPr algn="ctr"/>
          <a:endParaRPr lang="ru-RU" b="1">
            <a:latin typeface="Cambria" panose="02040503050406030204" pitchFamily="18" charset="0"/>
          </a:endParaRPr>
        </a:p>
      </dgm:t>
    </dgm:pt>
    <dgm:pt modelId="{3A88B527-187E-4932-ABA9-5D84A5F5401D}" type="sibTrans" cxnId="{DAF14558-3369-4863-8E66-7A7776CBD0F9}">
      <dgm:prSet/>
      <dgm:spPr>
        <a:ln w="22225"/>
      </dgm:spPr>
      <dgm:t>
        <a:bodyPr/>
        <a:lstStyle/>
        <a:p>
          <a:pPr algn="ctr"/>
          <a:endParaRPr lang="ru-RU" b="1">
            <a:latin typeface="Cambria" panose="02040503050406030204" pitchFamily="18" charset="0"/>
          </a:endParaRPr>
        </a:p>
      </dgm:t>
    </dgm:pt>
    <dgm:pt modelId="{13312B37-A35F-4877-AF40-A8BFF8DE1938}">
      <dgm:prSet phldrT="[Текст]" custT="1"/>
      <dgm:spPr/>
      <dgm:t>
        <a:bodyPr/>
        <a:lstStyle/>
        <a:p>
          <a:pPr algn="ctr"/>
          <a:r>
            <a:rPr lang="ru-RU" sz="1600" b="1" dirty="0">
              <a:latin typeface="Cambria" panose="02040503050406030204" pitchFamily="18" charset="0"/>
            </a:rPr>
            <a:t>Получение логинов и паролей участников Оценки компетенций </a:t>
          </a:r>
        </a:p>
        <a:p>
          <a:pPr algn="ctr"/>
          <a:r>
            <a:rPr lang="ru-RU" sz="1600" b="0" dirty="0">
              <a:latin typeface="Cambria" panose="02040503050406030204" pitchFamily="18" charset="0"/>
            </a:rPr>
            <a:t>В ЛК школы. Организатор ППО передает участникам любым способом (в электронном или распечатанном виде)</a:t>
          </a:r>
        </a:p>
      </dgm:t>
    </dgm:pt>
    <dgm:pt modelId="{F6B61225-EBD1-46B1-8294-9E88369D30E3}" type="parTrans" cxnId="{CEE93803-727B-4152-A69C-9DA61D5A11F2}">
      <dgm:prSet/>
      <dgm:spPr/>
      <dgm:t>
        <a:bodyPr/>
        <a:lstStyle/>
        <a:p>
          <a:pPr algn="ctr"/>
          <a:endParaRPr lang="ru-RU" b="1">
            <a:latin typeface="Cambria" panose="02040503050406030204" pitchFamily="18" charset="0"/>
          </a:endParaRPr>
        </a:p>
      </dgm:t>
    </dgm:pt>
    <dgm:pt modelId="{92418C28-CDF8-42CB-9510-4A5DBED8BFB3}" type="sibTrans" cxnId="{CEE93803-727B-4152-A69C-9DA61D5A11F2}">
      <dgm:prSet/>
      <dgm:spPr>
        <a:ln w="22225"/>
      </dgm:spPr>
      <dgm:t>
        <a:bodyPr/>
        <a:lstStyle/>
        <a:p>
          <a:pPr algn="ctr"/>
          <a:endParaRPr lang="ru-RU" b="1">
            <a:latin typeface="Cambria" panose="02040503050406030204" pitchFamily="18" charset="0"/>
          </a:endParaRPr>
        </a:p>
      </dgm:t>
    </dgm:pt>
    <dgm:pt modelId="{DB38BC49-8935-4EB1-92CC-8B27301DBB2F}">
      <dgm:prSet phldrT="[Текст]" custT="1"/>
      <dgm:spPr/>
      <dgm:t>
        <a:bodyPr/>
        <a:lstStyle/>
        <a:p>
          <a:pPr algn="ctr"/>
          <a:r>
            <a:rPr lang="ru-RU" sz="1800" b="1" dirty="0">
              <a:latin typeface="Cambria" panose="02040503050406030204" pitchFamily="18" charset="0"/>
            </a:rPr>
            <a:t>Прохождение оценочных процедур участниками</a:t>
          </a:r>
        </a:p>
      </dgm:t>
    </dgm:pt>
    <dgm:pt modelId="{9D9B3472-6433-48E4-8CDE-A64473DC8374}" type="parTrans" cxnId="{17F9F531-AAEA-4E07-96EA-4B4DE9F7BE23}">
      <dgm:prSet/>
      <dgm:spPr/>
      <dgm:t>
        <a:bodyPr/>
        <a:lstStyle/>
        <a:p>
          <a:pPr algn="ctr"/>
          <a:endParaRPr lang="ru-RU" b="1">
            <a:latin typeface="Cambria" panose="02040503050406030204" pitchFamily="18" charset="0"/>
          </a:endParaRPr>
        </a:p>
      </dgm:t>
    </dgm:pt>
    <dgm:pt modelId="{E05FA170-D71C-42CE-B915-A308B6EA83E5}" type="sibTrans" cxnId="{17F9F531-AAEA-4E07-96EA-4B4DE9F7BE23}">
      <dgm:prSet/>
      <dgm:spPr>
        <a:ln w="22225"/>
      </dgm:spPr>
      <dgm:t>
        <a:bodyPr/>
        <a:lstStyle/>
        <a:p>
          <a:pPr algn="ctr"/>
          <a:endParaRPr lang="ru-RU" b="1">
            <a:latin typeface="Cambria" panose="02040503050406030204" pitchFamily="18" charset="0"/>
          </a:endParaRPr>
        </a:p>
      </dgm:t>
    </dgm:pt>
    <dgm:pt modelId="{3DDAE147-452E-488B-92CB-C019D272736E}" type="pres">
      <dgm:prSet presAssocID="{62331087-93B7-4031-9A4E-60CAF69E6FEC}" presName="Name0" presStyleCnt="0">
        <dgm:presLayoutVars>
          <dgm:dir/>
          <dgm:resizeHandles val="exact"/>
        </dgm:presLayoutVars>
      </dgm:prSet>
      <dgm:spPr/>
    </dgm:pt>
    <dgm:pt modelId="{EC366E5F-E700-4FC2-9CC6-C814CEDA5B6C}" type="pres">
      <dgm:prSet presAssocID="{CB98DFFD-0DB3-45B9-85C0-26521D851841}" presName="node" presStyleLbl="node1" presStyleIdx="0" presStyleCnt="3" custScaleX="149662" custScaleY="137198">
        <dgm:presLayoutVars>
          <dgm:bulletEnabled val="1"/>
        </dgm:presLayoutVars>
      </dgm:prSet>
      <dgm:spPr/>
    </dgm:pt>
    <dgm:pt modelId="{08EF3E7C-CA24-48E4-BDFA-AD8BA87895B6}" type="pres">
      <dgm:prSet presAssocID="{3A88B527-187E-4932-ABA9-5D84A5F5401D}" presName="sibTrans" presStyleLbl="sibTrans1D1" presStyleIdx="0" presStyleCnt="2"/>
      <dgm:spPr/>
    </dgm:pt>
    <dgm:pt modelId="{32F17587-57C1-4BCB-8489-D5CF3C434949}" type="pres">
      <dgm:prSet presAssocID="{3A88B527-187E-4932-ABA9-5D84A5F5401D}" presName="connectorText" presStyleLbl="sibTrans1D1" presStyleIdx="0" presStyleCnt="2"/>
      <dgm:spPr/>
    </dgm:pt>
    <dgm:pt modelId="{8F0B435A-5AC0-4524-A8FA-97668B75B170}" type="pres">
      <dgm:prSet presAssocID="{13312B37-A35F-4877-AF40-A8BFF8DE1938}" presName="node" presStyleLbl="node1" presStyleIdx="1" presStyleCnt="3" custScaleX="170855" custScaleY="136581">
        <dgm:presLayoutVars>
          <dgm:bulletEnabled val="1"/>
        </dgm:presLayoutVars>
      </dgm:prSet>
      <dgm:spPr/>
    </dgm:pt>
    <dgm:pt modelId="{8DFE0704-56E9-4491-BBE7-0E9F416A66B2}" type="pres">
      <dgm:prSet presAssocID="{92418C28-CDF8-42CB-9510-4A5DBED8BFB3}" presName="sibTrans" presStyleLbl="sibTrans1D1" presStyleIdx="1" presStyleCnt="2"/>
      <dgm:spPr/>
    </dgm:pt>
    <dgm:pt modelId="{AEC1FA28-8A38-49A3-8ECC-25BD780BB59A}" type="pres">
      <dgm:prSet presAssocID="{92418C28-CDF8-42CB-9510-4A5DBED8BFB3}" presName="connectorText" presStyleLbl="sibTrans1D1" presStyleIdx="1" presStyleCnt="2"/>
      <dgm:spPr/>
    </dgm:pt>
    <dgm:pt modelId="{830C06D4-A7DC-4DD0-AC40-C5C93EF8379C}" type="pres">
      <dgm:prSet presAssocID="{DB38BC49-8935-4EB1-92CC-8B27301DBB2F}" presName="node" presStyleLbl="node1" presStyleIdx="2" presStyleCnt="3" custScaleX="352234" custScaleY="99219">
        <dgm:presLayoutVars>
          <dgm:bulletEnabled val="1"/>
        </dgm:presLayoutVars>
      </dgm:prSet>
      <dgm:spPr/>
    </dgm:pt>
  </dgm:ptLst>
  <dgm:cxnLst>
    <dgm:cxn modelId="{CEE93803-727B-4152-A69C-9DA61D5A11F2}" srcId="{62331087-93B7-4031-9A4E-60CAF69E6FEC}" destId="{13312B37-A35F-4877-AF40-A8BFF8DE1938}" srcOrd="1" destOrd="0" parTransId="{F6B61225-EBD1-46B1-8294-9E88369D30E3}" sibTransId="{92418C28-CDF8-42CB-9510-4A5DBED8BFB3}"/>
    <dgm:cxn modelId="{DB8DE113-C5D6-4AAD-A19B-F4013DF7CD60}" type="presOf" srcId="{3A88B527-187E-4932-ABA9-5D84A5F5401D}" destId="{32F17587-57C1-4BCB-8489-D5CF3C434949}" srcOrd="1" destOrd="0" presId="urn:microsoft.com/office/officeart/2005/8/layout/bProcess3"/>
    <dgm:cxn modelId="{17F9F531-AAEA-4E07-96EA-4B4DE9F7BE23}" srcId="{62331087-93B7-4031-9A4E-60CAF69E6FEC}" destId="{DB38BC49-8935-4EB1-92CC-8B27301DBB2F}" srcOrd="2" destOrd="0" parTransId="{9D9B3472-6433-48E4-8CDE-A64473DC8374}" sibTransId="{E05FA170-D71C-42CE-B915-A308B6EA83E5}"/>
    <dgm:cxn modelId="{39AF123C-02D6-4AD4-A548-CDE8A277E046}" type="presOf" srcId="{92418C28-CDF8-42CB-9510-4A5DBED8BFB3}" destId="{AEC1FA28-8A38-49A3-8ECC-25BD780BB59A}" srcOrd="1" destOrd="0" presId="urn:microsoft.com/office/officeart/2005/8/layout/bProcess3"/>
    <dgm:cxn modelId="{2D5C0445-CBDF-485A-80E4-B9865CC9E853}" type="presOf" srcId="{92418C28-CDF8-42CB-9510-4A5DBED8BFB3}" destId="{8DFE0704-56E9-4491-BBE7-0E9F416A66B2}" srcOrd="0" destOrd="0" presId="urn:microsoft.com/office/officeart/2005/8/layout/bProcess3"/>
    <dgm:cxn modelId="{19C96F71-B0D1-4372-B69C-9244935295A4}" type="presOf" srcId="{3A88B527-187E-4932-ABA9-5D84A5F5401D}" destId="{08EF3E7C-CA24-48E4-BDFA-AD8BA87895B6}" srcOrd="0" destOrd="0" presId="urn:microsoft.com/office/officeart/2005/8/layout/bProcess3"/>
    <dgm:cxn modelId="{6DFA5777-1492-4234-A2EC-13E2CDEEFD3A}" type="presOf" srcId="{DB38BC49-8935-4EB1-92CC-8B27301DBB2F}" destId="{830C06D4-A7DC-4DD0-AC40-C5C93EF8379C}" srcOrd="0" destOrd="0" presId="urn:microsoft.com/office/officeart/2005/8/layout/bProcess3"/>
    <dgm:cxn modelId="{DAF14558-3369-4863-8E66-7A7776CBD0F9}" srcId="{62331087-93B7-4031-9A4E-60CAF69E6FEC}" destId="{CB98DFFD-0DB3-45B9-85C0-26521D851841}" srcOrd="0" destOrd="0" parTransId="{02FC9758-4A82-4A99-A2BF-2CD186FEB776}" sibTransId="{3A88B527-187E-4932-ABA9-5D84A5F5401D}"/>
    <dgm:cxn modelId="{EFAE6A7A-C162-4EC1-93CE-C77D1BE50B18}" type="presOf" srcId="{62331087-93B7-4031-9A4E-60CAF69E6FEC}" destId="{3DDAE147-452E-488B-92CB-C019D272736E}" srcOrd="0" destOrd="0" presId="urn:microsoft.com/office/officeart/2005/8/layout/bProcess3"/>
    <dgm:cxn modelId="{3D2B577B-F5F4-4D23-8C4F-8B20C5EE881D}" type="presOf" srcId="{CB98DFFD-0DB3-45B9-85C0-26521D851841}" destId="{EC366E5F-E700-4FC2-9CC6-C814CEDA5B6C}" srcOrd="0" destOrd="0" presId="urn:microsoft.com/office/officeart/2005/8/layout/bProcess3"/>
    <dgm:cxn modelId="{A0ED25CA-E093-45FD-BD09-EBF957F9854F}" type="presOf" srcId="{13312B37-A35F-4877-AF40-A8BFF8DE1938}" destId="{8F0B435A-5AC0-4524-A8FA-97668B75B170}" srcOrd="0" destOrd="0" presId="urn:microsoft.com/office/officeart/2005/8/layout/bProcess3"/>
    <dgm:cxn modelId="{1457C986-8E6D-4D18-9EE3-436BBF75EAC9}" type="presParOf" srcId="{3DDAE147-452E-488B-92CB-C019D272736E}" destId="{EC366E5F-E700-4FC2-9CC6-C814CEDA5B6C}" srcOrd="0" destOrd="0" presId="urn:microsoft.com/office/officeart/2005/8/layout/bProcess3"/>
    <dgm:cxn modelId="{F3AFBCC0-E7A4-4470-9173-9BAF6EBC4B71}" type="presParOf" srcId="{3DDAE147-452E-488B-92CB-C019D272736E}" destId="{08EF3E7C-CA24-48E4-BDFA-AD8BA87895B6}" srcOrd="1" destOrd="0" presId="urn:microsoft.com/office/officeart/2005/8/layout/bProcess3"/>
    <dgm:cxn modelId="{E1CCC62E-7921-46C3-93AB-EFF7D1DFBDC1}" type="presParOf" srcId="{08EF3E7C-CA24-48E4-BDFA-AD8BA87895B6}" destId="{32F17587-57C1-4BCB-8489-D5CF3C434949}" srcOrd="0" destOrd="0" presId="urn:microsoft.com/office/officeart/2005/8/layout/bProcess3"/>
    <dgm:cxn modelId="{793371AE-A40B-4FB6-8B57-56C4A5A7EAD5}" type="presParOf" srcId="{3DDAE147-452E-488B-92CB-C019D272736E}" destId="{8F0B435A-5AC0-4524-A8FA-97668B75B170}" srcOrd="2" destOrd="0" presId="urn:microsoft.com/office/officeart/2005/8/layout/bProcess3"/>
    <dgm:cxn modelId="{F99343B6-BED5-4157-990E-35A8E93A7E36}" type="presParOf" srcId="{3DDAE147-452E-488B-92CB-C019D272736E}" destId="{8DFE0704-56E9-4491-BBE7-0E9F416A66B2}" srcOrd="3" destOrd="0" presId="urn:microsoft.com/office/officeart/2005/8/layout/bProcess3"/>
    <dgm:cxn modelId="{D67AF1B2-F151-4F86-9069-F97AEDA3A608}" type="presParOf" srcId="{8DFE0704-56E9-4491-BBE7-0E9F416A66B2}" destId="{AEC1FA28-8A38-49A3-8ECC-25BD780BB59A}" srcOrd="0" destOrd="0" presId="urn:microsoft.com/office/officeart/2005/8/layout/bProcess3"/>
    <dgm:cxn modelId="{13912890-21EA-4C1D-8745-823C5CB41659}" type="presParOf" srcId="{3DDAE147-452E-488B-92CB-C019D272736E}" destId="{830C06D4-A7DC-4DD0-AC40-C5C93EF8379C}" srcOrd="4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BB82F19-258C-4689-84B6-B1D4B1474A48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87152808-866A-456E-91DD-7CCE8899F59B}">
      <dgm:prSet phldrT="[Текст]"/>
      <dgm:spPr/>
      <dgm:t>
        <a:bodyPr/>
        <a:lstStyle/>
        <a:p>
          <a:r>
            <a:rPr lang="ru-RU" dirty="0"/>
            <a:t>Заместитель директора по ВР </a:t>
          </a:r>
        </a:p>
      </dgm:t>
    </dgm:pt>
    <dgm:pt modelId="{EAE2A255-CFB4-433E-B34E-9BAD77AAA50F}" type="parTrans" cxnId="{2ADE7DC3-B6AF-4800-B1F5-F3543391A177}">
      <dgm:prSet/>
      <dgm:spPr/>
      <dgm:t>
        <a:bodyPr/>
        <a:lstStyle/>
        <a:p>
          <a:endParaRPr lang="ru-RU"/>
        </a:p>
      </dgm:t>
    </dgm:pt>
    <dgm:pt modelId="{F69EFA07-7D66-48B2-B390-FA54421C11B0}" type="sibTrans" cxnId="{2ADE7DC3-B6AF-4800-B1F5-F3543391A177}">
      <dgm:prSet/>
      <dgm:spPr/>
      <dgm:t>
        <a:bodyPr/>
        <a:lstStyle/>
        <a:p>
          <a:endParaRPr lang="ru-RU"/>
        </a:p>
      </dgm:t>
    </dgm:pt>
    <dgm:pt modelId="{A4832162-9645-4382-BFE7-A5AE957892B2}">
      <dgm:prSet phldrT="[Текст]"/>
      <dgm:spPr/>
      <dgm:t>
        <a:bodyPr/>
        <a:lstStyle/>
        <a:p>
          <a:r>
            <a:rPr lang="ru-RU" dirty="0"/>
            <a:t>Участники</a:t>
          </a:r>
        </a:p>
      </dgm:t>
    </dgm:pt>
    <dgm:pt modelId="{A89B81F0-70D4-44E8-A964-B1712C15ADE7}" type="parTrans" cxnId="{78DF7D39-58E8-4A96-BC7E-F050FE3F144B}">
      <dgm:prSet/>
      <dgm:spPr/>
      <dgm:t>
        <a:bodyPr/>
        <a:lstStyle/>
        <a:p>
          <a:endParaRPr lang="ru-RU"/>
        </a:p>
      </dgm:t>
    </dgm:pt>
    <dgm:pt modelId="{C4490DAC-3374-4211-A718-E6683B021EC1}" type="sibTrans" cxnId="{78DF7D39-58E8-4A96-BC7E-F050FE3F144B}">
      <dgm:prSet/>
      <dgm:spPr/>
      <dgm:t>
        <a:bodyPr/>
        <a:lstStyle/>
        <a:p>
          <a:endParaRPr lang="ru-RU"/>
        </a:p>
      </dgm:t>
    </dgm:pt>
    <dgm:pt modelId="{4B402DD0-6C8F-4E3D-A162-B22F695B7E23}">
      <dgm:prSet phldrT="[Текст]"/>
      <dgm:spPr/>
      <dgm:t>
        <a:bodyPr/>
        <a:lstStyle/>
        <a:p>
          <a:r>
            <a:rPr lang="ru-RU" dirty="0"/>
            <a:t>Классные руководители 8-11 классы</a:t>
          </a:r>
        </a:p>
      </dgm:t>
    </dgm:pt>
    <dgm:pt modelId="{9BB8CD48-71EE-4F95-A115-3ECB8C85E4CE}" type="parTrans" cxnId="{57972C6D-5B44-4C26-AF55-2B4DBA0B8528}">
      <dgm:prSet/>
      <dgm:spPr/>
      <dgm:t>
        <a:bodyPr/>
        <a:lstStyle/>
        <a:p>
          <a:endParaRPr lang="ru-RU"/>
        </a:p>
      </dgm:t>
    </dgm:pt>
    <dgm:pt modelId="{592738D8-7D8D-484B-9B7B-F5179277D3B0}" type="sibTrans" cxnId="{57972C6D-5B44-4C26-AF55-2B4DBA0B8528}">
      <dgm:prSet/>
      <dgm:spPr/>
      <dgm:t>
        <a:bodyPr/>
        <a:lstStyle/>
        <a:p>
          <a:endParaRPr lang="ru-RU"/>
        </a:p>
      </dgm:t>
    </dgm:pt>
    <dgm:pt modelId="{CF22FEB3-5B12-4730-AAFD-12830D9DB921}">
      <dgm:prSet/>
      <dgm:spPr/>
      <dgm:t>
        <a:bodyPr/>
        <a:lstStyle/>
        <a:p>
          <a:r>
            <a:rPr lang="ru-RU" dirty="0"/>
            <a:t>Советник директора по воспитанию</a:t>
          </a:r>
        </a:p>
      </dgm:t>
    </dgm:pt>
    <dgm:pt modelId="{63CCA1A0-1482-4B25-A706-EA0296C1D3E5}" type="parTrans" cxnId="{1480EB03-FC74-470C-8491-417B4BCE37E7}">
      <dgm:prSet/>
      <dgm:spPr/>
      <dgm:t>
        <a:bodyPr/>
        <a:lstStyle/>
        <a:p>
          <a:endParaRPr lang="ru-RU"/>
        </a:p>
      </dgm:t>
    </dgm:pt>
    <dgm:pt modelId="{FA6A4FDA-5D87-4352-ABC2-1BB2F068D8A6}" type="sibTrans" cxnId="{1480EB03-FC74-470C-8491-417B4BCE37E7}">
      <dgm:prSet/>
      <dgm:spPr/>
      <dgm:t>
        <a:bodyPr/>
        <a:lstStyle/>
        <a:p>
          <a:endParaRPr lang="ru-RU"/>
        </a:p>
      </dgm:t>
    </dgm:pt>
    <dgm:pt modelId="{A07031F0-F61E-4742-BE88-82FBE7D8F47D}" type="pres">
      <dgm:prSet presAssocID="{9BB82F19-258C-4689-84B6-B1D4B1474A48}" presName="diagram" presStyleCnt="0">
        <dgm:presLayoutVars>
          <dgm:dir/>
          <dgm:resizeHandles val="exact"/>
        </dgm:presLayoutVars>
      </dgm:prSet>
      <dgm:spPr/>
    </dgm:pt>
    <dgm:pt modelId="{BD0E0B50-E736-4F87-8BEA-6942801DCA3E}" type="pres">
      <dgm:prSet presAssocID="{87152808-866A-456E-91DD-7CCE8899F59B}" presName="node" presStyleLbl="node1" presStyleIdx="0" presStyleCnt="4" custLinFactY="14652" custLinFactNeighborX="-56620" custLinFactNeighborY="100000">
        <dgm:presLayoutVars>
          <dgm:bulletEnabled val="1"/>
        </dgm:presLayoutVars>
      </dgm:prSet>
      <dgm:spPr/>
    </dgm:pt>
    <dgm:pt modelId="{8AB8E687-6271-4B75-83F4-A154F1A859FD}" type="pres">
      <dgm:prSet presAssocID="{F69EFA07-7D66-48B2-B390-FA54421C11B0}" presName="sibTrans" presStyleCnt="0"/>
      <dgm:spPr/>
    </dgm:pt>
    <dgm:pt modelId="{41EC18A5-2C9B-4D32-8E86-B84690D1F7E4}" type="pres">
      <dgm:prSet presAssocID="{A4832162-9645-4382-BFE7-A5AE957892B2}" presName="node" presStyleLbl="node1" presStyleIdx="1" presStyleCnt="4" custLinFactNeighborX="-83340" custLinFactNeighborY="3289">
        <dgm:presLayoutVars>
          <dgm:bulletEnabled val="1"/>
        </dgm:presLayoutVars>
      </dgm:prSet>
      <dgm:spPr/>
    </dgm:pt>
    <dgm:pt modelId="{734D5126-C3D1-4760-9C8D-6DF0A7A6E306}" type="pres">
      <dgm:prSet presAssocID="{C4490DAC-3374-4211-A718-E6683B021EC1}" presName="sibTrans" presStyleCnt="0"/>
      <dgm:spPr/>
    </dgm:pt>
    <dgm:pt modelId="{9259D2BC-0EB6-4DDA-83ED-2455739A98CD}" type="pres">
      <dgm:prSet presAssocID="{CF22FEB3-5B12-4730-AAFD-12830D9DB921}" presName="node" presStyleLbl="node1" presStyleIdx="2" presStyleCnt="4" custLinFactNeighborX="55000" custLinFactNeighborY="-3181">
        <dgm:presLayoutVars>
          <dgm:bulletEnabled val="1"/>
        </dgm:presLayoutVars>
      </dgm:prSet>
      <dgm:spPr/>
    </dgm:pt>
    <dgm:pt modelId="{A342D63F-10FA-444F-BE07-4C0B290A3395}" type="pres">
      <dgm:prSet presAssocID="{FA6A4FDA-5D87-4352-ABC2-1BB2F068D8A6}" presName="sibTrans" presStyleCnt="0"/>
      <dgm:spPr/>
    </dgm:pt>
    <dgm:pt modelId="{F9B91D89-DFFC-4EC8-B264-BAC2582C362A}" type="pres">
      <dgm:prSet presAssocID="{4B402DD0-6C8F-4E3D-A162-B22F695B7E23}" presName="node" presStyleLbl="node1" presStyleIdx="3" presStyleCnt="4" custLinFactNeighborX="49886" custLinFactNeighborY="-3711">
        <dgm:presLayoutVars>
          <dgm:bulletEnabled val="1"/>
        </dgm:presLayoutVars>
      </dgm:prSet>
      <dgm:spPr/>
    </dgm:pt>
  </dgm:ptLst>
  <dgm:cxnLst>
    <dgm:cxn modelId="{1480EB03-FC74-470C-8491-417B4BCE37E7}" srcId="{9BB82F19-258C-4689-84B6-B1D4B1474A48}" destId="{CF22FEB3-5B12-4730-AAFD-12830D9DB921}" srcOrd="2" destOrd="0" parTransId="{63CCA1A0-1482-4B25-A706-EA0296C1D3E5}" sibTransId="{FA6A4FDA-5D87-4352-ABC2-1BB2F068D8A6}"/>
    <dgm:cxn modelId="{F13C5813-3FBF-48C2-8206-1D04F6AE3C4F}" type="presOf" srcId="{87152808-866A-456E-91DD-7CCE8899F59B}" destId="{BD0E0B50-E736-4F87-8BEA-6942801DCA3E}" srcOrd="0" destOrd="0" presId="urn:microsoft.com/office/officeart/2005/8/layout/default"/>
    <dgm:cxn modelId="{C9AD3223-FB71-4683-A65C-3250CB7FBE4C}" type="presOf" srcId="{CF22FEB3-5B12-4730-AAFD-12830D9DB921}" destId="{9259D2BC-0EB6-4DDA-83ED-2455739A98CD}" srcOrd="0" destOrd="0" presId="urn:microsoft.com/office/officeart/2005/8/layout/default"/>
    <dgm:cxn modelId="{78DF7D39-58E8-4A96-BC7E-F050FE3F144B}" srcId="{9BB82F19-258C-4689-84B6-B1D4B1474A48}" destId="{A4832162-9645-4382-BFE7-A5AE957892B2}" srcOrd="1" destOrd="0" parTransId="{A89B81F0-70D4-44E8-A964-B1712C15ADE7}" sibTransId="{C4490DAC-3374-4211-A718-E6683B021EC1}"/>
    <dgm:cxn modelId="{67EC7545-353A-4783-8D55-E672C26E5044}" type="presOf" srcId="{4B402DD0-6C8F-4E3D-A162-B22F695B7E23}" destId="{F9B91D89-DFFC-4EC8-B264-BAC2582C362A}" srcOrd="0" destOrd="0" presId="urn:microsoft.com/office/officeart/2005/8/layout/default"/>
    <dgm:cxn modelId="{57972C6D-5B44-4C26-AF55-2B4DBA0B8528}" srcId="{9BB82F19-258C-4689-84B6-B1D4B1474A48}" destId="{4B402DD0-6C8F-4E3D-A162-B22F695B7E23}" srcOrd="3" destOrd="0" parTransId="{9BB8CD48-71EE-4F95-A115-3ECB8C85E4CE}" sibTransId="{592738D8-7D8D-484B-9B7B-F5179277D3B0}"/>
    <dgm:cxn modelId="{BF569559-4903-465C-B3BF-E396FB739E38}" type="presOf" srcId="{A4832162-9645-4382-BFE7-A5AE957892B2}" destId="{41EC18A5-2C9B-4D32-8E86-B84690D1F7E4}" srcOrd="0" destOrd="0" presId="urn:microsoft.com/office/officeart/2005/8/layout/default"/>
    <dgm:cxn modelId="{2A75399A-4FB6-4EAB-8086-CD5904FDA359}" type="presOf" srcId="{9BB82F19-258C-4689-84B6-B1D4B1474A48}" destId="{A07031F0-F61E-4742-BE88-82FBE7D8F47D}" srcOrd="0" destOrd="0" presId="urn:microsoft.com/office/officeart/2005/8/layout/default"/>
    <dgm:cxn modelId="{2ADE7DC3-B6AF-4800-B1F5-F3543391A177}" srcId="{9BB82F19-258C-4689-84B6-B1D4B1474A48}" destId="{87152808-866A-456E-91DD-7CCE8899F59B}" srcOrd="0" destOrd="0" parTransId="{EAE2A255-CFB4-433E-B34E-9BAD77AAA50F}" sibTransId="{F69EFA07-7D66-48B2-B390-FA54421C11B0}"/>
    <dgm:cxn modelId="{E4372A4B-A16F-469C-869A-25D382199EB8}" type="presParOf" srcId="{A07031F0-F61E-4742-BE88-82FBE7D8F47D}" destId="{BD0E0B50-E736-4F87-8BEA-6942801DCA3E}" srcOrd="0" destOrd="0" presId="urn:microsoft.com/office/officeart/2005/8/layout/default"/>
    <dgm:cxn modelId="{A6810D32-2B71-41BA-9779-B52CB5DBF005}" type="presParOf" srcId="{A07031F0-F61E-4742-BE88-82FBE7D8F47D}" destId="{8AB8E687-6271-4B75-83F4-A154F1A859FD}" srcOrd="1" destOrd="0" presId="urn:microsoft.com/office/officeart/2005/8/layout/default"/>
    <dgm:cxn modelId="{1B7C7642-9CF8-45E5-9B6D-95EA77FFEB3D}" type="presParOf" srcId="{A07031F0-F61E-4742-BE88-82FBE7D8F47D}" destId="{41EC18A5-2C9B-4D32-8E86-B84690D1F7E4}" srcOrd="2" destOrd="0" presId="urn:microsoft.com/office/officeart/2005/8/layout/default"/>
    <dgm:cxn modelId="{DB37E096-F6B0-4862-B9B8-86422D81AB44}" type="presParOf" srcId="{A07031F0-F61E-4742-BE88-82FBE7D8F47D}" destId="{734D5126-C3D1-4760-9C8D-6DF0A7A6E306}" srcOrd="3" destOrd="0" presId="urn:microsoft.com/office/officeart/2005/8/layout/default"/>
    <dgm:cxn modelId="{6A1CA271-A015-41B4-8460-434880D3BC4C}" type="presParOf" srcId="{A07031F0-F61E-4742-BE88-82FBE7D8F47D}" destId="{9259D2BC-0EB6-4DDA-83ED-2455739A98CD}" srcOrd="4" destOrd="0" presId="urn:microsoft.com/office/officeart/2005/8/layout/default"/>
    <dgm:cxn modelId="{F005A923-56B9-41B9-809C-0B28786730C5}" type="presParOf" srcId="{A07031F0-F61E-4742-BE88-82FBE7D8F47D}" destId="{A342D63F-10FA-444F-BE07-4C0B290A3395}" srcOrd="5" destOrd="0" presId="urn:microsoft.com/office/officeart/2005/8/layout/default"/>
    <dgm:cxn modelId="{F55A706F-3850-49DB-886B-0C7757925A1C}" type="presParOf" srcId="{A07031F0-F61E-4742-BE88-82FBE7D8F47D}" destId="{F9B91D89-DFFC-4EC8-B264-BAC2582C362A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580CD54-8845-4B60-AA6F-FB7D651A8252}" type="doc">
      <dgm:prSet loTypeId="urn:microsoft.com/office/officeart/2005/8/layout/default" loCatId="list" qsTypeId="urn:microsoft.com/office/officeart/2005/8/quickstyle/3d4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04B2A2A5-76B9-4A43-B549-5DCF5421ADA1}">
      <dgm:prSet phldrT="[Текст]"/>
      <dgm:spPr/>
      <dgm:t>
        <a:bodyPr/>
        <a:lstStyle/>
        <a:p>
          <a:r>
            <a:rPr lang="ru-RU" dirty="0"/>
            <a:t>Гражданское воспитание</a:t>
          </a:r>
        </a:p>
      </dgm:t>
    </dgm:pt>
    <dgm:pt modelId="{E242D7B8-2F9B-4E09-8C09-C4D74408E391}" type="parTrans" cxnId="{4C7F52F4-C71A-483F-A208-CBD5443F4889}">
      <dgm:prSet/>
      <dgm:spPr/>
      <dgm:t>
        <a:bodyPr/>
        <a:lstStyle/>
        <a:p>
          <a:endParaRPr lang="ru-RU"/>
        </a:p>
      </dgm:t>
    </dgm:pt>
    <dgm:pt modelId="{CFD1A51B-EDDD-42CB-8553-786684338109}" type="sibTrans" cxnId="{4C7F52F4-C71A-483F-A208-CBD5443F4889}">
      <dgm:prSet/>
      <dgm:spPr/>
      <dgm:t>
        <a:bodyPr/>
        <a:lstStyle/>
        <a:p>
          <a:endParaRPr lang="ru-RU"/>
        </a:p>
      </dgm:t>
    </dgm:pt>
    <dgm:pt modelId="{BA9983DF-64FB-4A13-B4E8-0441EB0D2C40}">
      <dgm:prSet phldrT="[Текст]"/>
      <dgm:spPr/>
      <dgm:t>
        <a:bodyPr/>
        <a:lstStyle/>
        <a:p>
          <a:r>
            <a:rPr lang="ru-RU" dirty="0"/>
            <a:t>Патриотическое воспитание</a:t>
          </a:r>
        </a:p>
      </dgm:t>
    </dgm:pt>
    <dgm:pt modelId="{A0438FCA-8A30-4FBF-B478-FA60DA63F9FF}" type="parTrans" cxnId="{C6DCD85B-BC6B-4E04-B5D1-3F0A473D12E1}">
      <dgm:prSet/>
      <dgm:spPr/>
      <dgm:t>
        <a:bodyPr/>
        <a:lstStyle/>
        <a:p>
          <a:endParaRPr lang="ru-RU"/>
        </a:p>
      </dgm:t>
    </dgm:pt>
    <dgm:pt modelId="{C7F42B1F-20B4-4653-AE53-4929B698AA88}" type="sibTrans" cxnId="{C6DCD85B-BC6B-4E04-B5D1-3F0A473D12E1}">
      <dgm:prSet/>
      <dgm:spPr/>
      <dgm:t>
        <a:bodyPr/>
        <a:lstStyle/>
        <a:p>
          <a:endParaRPr lang="ru-RU"/>
        </a:p>
      </dgm:t>
    </dgm:pt>
    <dgm:pt modelId="{CD3511E6-C904-40B9-861D-7E7CA0D400D8}">
      <dgm:prSet phldrT="[Текст]"/>
      <dgm:spPr/>
      <dgm:t>
        <a:bodyPr/>
        <a:lstStyle/>
        <a:p>
          <a:r>
            <a:rPr lang="ru-RU" dirty="0"/>
            <a:t>Экологическое воспитание</a:t>
          </a:r>
        </a:p>
      </dgm:t>
    </dgm:pt>
    <dgm:pt modelId="{C983FEB7-5276-469A-A57F-055FA359C93A}" type="parTrans" cxnId="{2232EFE4-1DFE-4082-85E8-547DDD510B08}">
      <dgm:prSet/>
      <dgm:spPr/>
      <dgm:t>
        <a:bodyPr/>
        <a:lstStyle/>
        <a:p>
          <a:endParaRPr lang="ru-RU"/>
        </a:p>
      </dgm:t>
    </dgm:pt>
    <dgm:pt modelId="{A76C61C1-64C8-4F0C-A921-CCF238F985C1}" type="sibTrans" cxnId="{2232EFE4-1DFE-4082-85E8-547DDD510B08}">
      <dgm:prSet/>
      <dgm:spPr/>
      <dgm:t>
        <a:bodyPr/>
        <a:lstStyle/>
        <a:p>
          <a:endParaRPr lang="ru-RU"/>
        </a:p>
      </dgm:t>
    </dgm:pt>
    <dgm:pt modelId="{C396324D-3FC4-417C-9D28-1B4FB77A3BDE}">
      <dgm:prSet phldrT="[Текст]"/>
      <dgm:spPr/>
      <dgm:t>
        <a:bodyPr/>
        <a:lstStyle/>
        <a:p>
          <a:r>
            <a:rPr lang="ru-RU" dirty="0"/>
            <a:t>Духовно-нравственное воспитание</a:t>
          </a:r>
        </a:p>
      </dgm:t>
    </dgm:pt>
    <dgm:pt modelId="{5A2B356D-41B7-431B-BE7E-FA728D8E71A7}" type="parTrans" cxnId="{37D4FDDA-39A7-441A-B1BC-000819028FC5}">
      <dgm:prSet/>
      <dgm:spPr/>
      <dgm:t>
        <a:bodyPr/>
        <a:lstStyle/>
        <a:p>
          <a:endParaRPr lang="ru-RU"/>
        </a:p>
      </dgm:t>
    </dgm:pt>
    <dgm:pt modelId="{A0ED1EF0-AA8A-41B0-8629-4A71C9281F00}" type="sibTrans" cxnId="{37D4FDDA-39A7-441A-B1BC-000819028FC5}">
      <dgm:prSet/>
      <dgm:spPr/>
      <dgm:t>
        <a:bodyPr/>
        <a:lstStyle/>
        <a:p>
          <a:endParaRPr lang="ru-RU"/>
        </a:p>
      </dgm:t>
    </dgm:pt>
    <dgm:pt modelId="{D7B101BA-057A-4F1C-9FC5-1D9CABA27F42}">
      <dgm:prSet phldrT="[Текст]"/>
      <dgm:spPr/>
      <dgm:t>
        <a:bodyPr/>
        <a:lstStyle/>
        <a:p>
          <a:r>
            <a:rPr lang="ru-RU" dirty="0"/>
            <a:t>Трудовое воспитание</a:t>
          </a:r>
        </a:p>
      </dgm:t>
    </dgm:pt>
    <dgm:pt modelId="{DB2E0359-7DFE-44F3-BFE5-00D5AF7940D4}" type="parTrans" cxnId="{8602A669-3691-46F5-8F56-503362DFA9AC}">
      <dgm:prSet/>
      <dgm:spPr/>
      <dgm:t>
        <a:bodyPr/>
        <a:lstStyle/>
        <a:p>
          <a:endParaRPr lang="ru-RU"/>
        </a:p>
      </dgm:t>
    </dgm:pt>
    <dgm:pt modelId="{5F97E1A3-E9AB-4D36-8262-6817C52F6120}" type="sibTrans" cxnId="{8602A669-3691-46F5-8F56-503362DFA9AC}">
      <dgm:prSet/>
      <dgm:spPr/>
      <dgm:t>
        <a:bodyPr/>
        <a:lstStyle/>
        <a:p>
          <a:endParaRPr lang="ru-RU"/>
        </a:p>
      </dgm:t>
    </dgm:pt>
    <dgm:pt modelId="{33DF9970-9516-4397-AB96-6CB8C4C28A7B}">
      <dgm:prSet phldrT="[Текст]"/>
      <dgm:spPr/>
      <dgm:t>
        <a:bodyPr/>
        <a:lstStyle/>
        <a:p>
          <a:r>
            <a:rPr lang="ru-RU" dirty="0"/>
            <a:t>Эстетическое воспитание</a:t>
          </a:r>
        </a:p>
      </dgm:t>
    </dgm:pt>
    <dgm:pt modelId="{4CFE43F2-6F10-4D7A-B4ED-B77387B90424}" type="parTrans" cxnId="{7F34321E-D8C1-43AA-9190-CAC89D821549}">
      <dgm:prSet/>
      <dgm:spPr/>
      <dgm:t>
        <a:bodyPr/>
        <a:lstStyle/>
        <a:p>
          <a:endParaRPr lang="ru-RU"/>
        </a:p>
      </dgm:t>
    </dgm:pt>
    <dgm:pt modelId="{E6A93958-E82C-41BF-B863-18924F1DE730}" type="sibTrans" cxnId="{7F34321E-D8C1-43AA-9190-CAC89D821549}">
      <dgm:prSet/>
      <dgm:spPr/>
      <dgm:t>
        <a:bodyPr/>
        <a:lstStyle/>
        <a:p>
          <a:endParaRPr lang="ru-RU"/>
        </a:p>
      </dgm:t>
    </dgm:pt>
    <dgm:pt modelId="{FCBA6519-80E3-4EEA-ADD7-418BE2EE1F99}">
      <dgm:prSet phldrT="[Текст]"/>
      <dgm:spPr/>
      <dgm:t>
        <a:bodyPr/>
        <a:lstStyle/>
        <a:p>
          <a:r>
            <a:rPr lang="ru-RU" dirty="0"/>
            <a:t>Физическое воспитание, формирование культуры здоровья и эмоционального благополучия</a:t>
          </a:r>
        </a:p>
      </dgm:t>
    </dgm:pt>
    <dgm:pt modelId="{A435000F-87A7-407B-AA77-1B670ACB4D6B}" type="parTrans" cxnId="{77B710A8-3FED-470C-8D97-075AF15891BD}">
      <dgm:prSet/>
      <dgm:spPr/>
      <dgm:t>
        <a:bodyPr/>
        <a:lstStyle/>
        <a:p>
          <a:endParaRPr lang="ru-RU"/>
        </a:p>
      </dgm:t>
    </dgm:pt>
    <dgm:pt modelId="{9E4599BC-BFD9-46DB-B7D1-AF5E983529B7}" type="sibTrans" cxnId="{77B710A8-3FED-470C-8D97-075AF15891BD}">
      <dgm:prSet/>
      <dgm:spPr/>
      <dgm:t>
        <a:bodyPr/>
        <a:lstStyle/>
        <a:p>
          <a:endParaRPr lang="ru-RU"/>
        </a:p>
      </dgm:t>
    </dgm:pt>
    <dgm:pt modelId="{6362A2A0-0BDF-49C2-880A-C5DCF65850FB}">
      <dgm:prSet phldrT="[Текст]"/>
      <dgm:spPr/>
      <dgm:t>
        <a:bodyPr/>
        <a:lstStyle/>
        <a:p>
          <a:r>
            <a:rPr lang="ru-RU" dirty="0"/>
            <a:t>Ценности научного познания</a:t>
          </a:r>
        </a:p>
      </dgm:t>
    </dgm:pt>
    <dgm:pt modelId="{0A23EE19-83DE-4741-A699-85AA50F31BFF}" type="parTrans" cxnId="{C8CEAA48-F00E-41CC-A305-CFDCEEBDFE54}">
      <dgm:prSet/>
      <dgm:spPr/>
      <dgm:t>
        <a:bodyPr/>
        <a:lstStyle/>
        <a:p>
          <a:endParaRPr lang="ru-RU"/>
        </a:p>
      </dgm:t>
    </dgm:pt>
    <dgm:pt modelId="{AECEE307-C000-48DC-9958-B8581337F208}" type="sibTrans" cxnId="{C8CEAA48-F00E-41CC-A305-CFDCEEBDFE54}">
      <dgm:prSet/>
      <dgm:spPr/>
      <dgm:t>
        <a:bodyPr/>
        <a:lstStyle/>
        <a:p>
          <a:endParaRPr lang="ru-RU"/>
        </a:p>
      </dgm:t>
    </dgm:pt>
    <dgm:pt modelId="{1F797B5C-3300-4634-9C4B-B49635588418}" type="pres">
      <dgm:prSet presAssocID="{8580CD54-8845-4B60-AA6F-FB7D651A8252}" presName="diagram" presStyleCnt="0">
        <dgm:presLayoutVars>
          <dgm:dir/>
          <dgm:resizeHandles val="exact"/>
        </dgm:presLayoutVars>
      </dgm:prSet>
      <dgm:spPr/>
    </dgm:pt>
    <dgm:pt modelId="{2C3B9CCA-B089-4323-9359-F72841F27F97}" type="pres">
      <dgm:prSet presAssocID="{04B2A2A5-76B9-4A43-B549-5DCF5421ADA1}" presName="node" presStyleLbl="node1" presStyleIdx="0" presStyleCnt="8" custScaleX="114640" custScaleY="42939">
        <dgm:presLayoutVars>
          <dgm:bulletEnabled val="1"/>
        </dgm:presLayoutVars>
      </dgm:prSet>
      <dgm:spPr/>
    </dgm:pt>
    <dgm:pt modelId="{DD2D5D8A-04DA-4C34-801C-6695D5BF718F}" type="pres">
      <dgm:prSet presAssocID="{CFD1A51B-EDDD-42CB-8553-786684338109}" presName="sibTrans" presStyleCnt="0"/>
      <dgm:spPr/>
    </dgm:pt>
    <dgm:pt modelId="{B9AF368B-C73E-4908-B324-2D9C5769F981}" type="pres">
      <dgm:prSet presAssocID="{BA9983DF-64FB-4A13-B4E8-0441EB0D2C40}" presName="node" presStyleLbl="node1" presStyleIdx="1" presStyleCnt="8" custScaleX="112579" custScaleY="53023" custLinFactNeighborX="882" custLinFactNeighborY="3784">
        <dgm:presLayoutVars>
          <dgm:bulletEnabled val="1"/>
        </dgm:presLayoutVars>
      </dgm:prSet>
      <dgm:spPr/>
    </dgm:pt>
    <dgm:pt modelId="{A8211C4C-89E5-4886-A096-A4BDF81A815E}" type="pres">
      <dgm:prSet presAssocID="{C7F42B1F-20B4-4653-AE53-4929B698AA88}" presName="sibTrans" presStyleCnt="0"/>
      <dgm:spPr/>
    </dgm:pt>
    <dgm:pt modelId="{3C419AE7-2DAA-487B-A03D-56937B341A80}" type="pres">
      <dgm:prSet presAssocID="{CD3511E6-C904-40B9-861D-7E7CA0D400D8}" presName="node" presStyleLbl="node1" presStyleIdx="2" presStyleCnt="8" custScaleY="36592" custLinFactX="-4752" custLinFactY="16521" custLinFactNeighborX="-100000" custLinFactNeighborY="100000">
        <dgm:presLayoutVars>
          <dgm:bulletEnabled val="1"/>
        </dgm:presLayoutVars>
      </dgm:prSet>
      <dgm:spPr/>
    </dgm:pt>
    <dgm:pt modelId="{06D474D7-71E2-4212-8D5E-8D9FE0334F35}" type="pres">
      <dgm:prSet presAssocID="{A76C61C1-64C8-4F0C-A921-CCF238F985C1}" presName="sibTrans" presStyleCnt="0"/>
      <dgm:spPr/>
    </dgm:pt>
    <dgm:pt modelId="{DB2309A2-30EF-49C0-B85B-191119DD4337}" type="pres">
      <dgm:prSet presAssocID="{C396324D-3FC4-417C-9D28-1B4FB77A3BDE}" presName="node" presStyleLbl="node1" presStyleIdx="3" presStyleCnt="8" custScaleY="37556" custLinFactNeighborX="-22673" custLinFactNeighborY="-34288">
        <dgm:presLayoutVars>
          <dgm:bulletEnabled val="1"/>
        </dgm:presLayoutVars>
      </dgm:prSet>
      <dgm:spPr/>
    </dgm:pt>
    <dgm:pt modelId="{646F2C1D-6E92-4FC6-A367-3209F5DCEF56}" type="pres">
      <dgm:prSet presAssocID="{A0ED1EF0-AA8A-41B0-8629-4A71C9281F00}" presName="sibTrans" presStyleCnt="0"/>
      <dgm:spPr/>
    </dgm:pt>
    <dgm:pt modelId="{8963B243-4252-4A96-A64C-8E19AACC7E31}" type="pres">
      <dgm:prSet presAssocID="{FCBA6519-80E3-4EEA-ADD7-418BE2EE1F99}" presName="node" presStyleLbl="node1" presStyleIdx="4" presStyleCnt="8" custLinFactX="-36861" custLinFactNeighborX="-100000" custLinFactNeighborY="70681">
        <dgm:presLayoutVars>
          <dgm:bulletEnabled val="1"/>
        </dgm:presLayoutVars>
      </dgm:prSet>
      <dgm:spPr/>
    </dgm:pt>
    <dgm:pt modelId="{0B3B03C0-B814-4BC8-A30E-575C40BD69C3}" type="pres">
      <dgm:prSet presAssocID="{9E4599BC-BFD9-46DB-B7D1-AF5E983529B7}" presName="sibTrans" presStyleCnt="0"/>
      <dgm:spPr/>
    </dgm:pt>
    <dgm:pt modelId="{7E8B7E26-45CA-4EA0-BE4A-9FD792B3B3F0}" type="pres">
      <dgm:prSet presAssocID="{33DF9970-9516-4397-AB96-6CB8C4C28A7B}" presName="node" presStyleLbl="node1" presStyleIdx="5" presStyleCnt="8" custScaleY="40108" custLinFactX="-13736" custLinFactNeighborX="-100000" custLinFactNeighborY="-31515">
        <dgm:presLayoutVars>
          <dgm:bulletEnabled val="1"/>
        </dgm:presLayoutVars>
      </dgm:prSet>
      <dgm:spPr/>
    </dgm:pt>
    <dgm:pt modelId="{3CA8CEAC-D02B-4795-90EF-86EB961BB9AD}" type="pres">
      <dgm:prSet presAssocID="{E6A93958-E82C-41BF-B863-18924F1DE730}" presName="sibTrans" presStyleCnt="0"/>
      <dgm:spPr/>
    </dgm:pt>
    <dgm:pt modelId="{18329E99-699F-41CC-841C-2A062E8CE261}" type="pres">
      <dgm:prSet presAssocID="{D7B101BA-057A-4F1C-9FC5-1D9CABA27F42}" presName="node" presStyleLbl="node1" presStyleIdx="6" presStyleCnt="8" custScaleY="53052" custLinFactNeighborX="48746" custLinFactNeighborY="92">
        <dgm:presLayoutVars>
          <dgm:bulletEnabled val="1"/>
        </dgm:presLayoutVars>
      </dgm:prSet>
      <dgm:spPr/>
    </dgm:pt>
    <dgm:pt modelId="{6E7D3870-384B-41C9-B31A-2DFA352186B7}" type="pres">
      <dgm:prSet presAssocID="{5F97E1A3-E9AB-4D36-8262-6817C52F6120}" presName="sibTrans" presStyleCnt="0"/>
      <dgm:spPr/>
    </dgm:pt>
    <dgm:pt modelId="{9831814D-2AF5-411E-B573-14537ECAF73A}" type="pres">
      <dgm:prSet presAssocID="{6362A2A0-0BDF-49C2-880A-C5DCF65850FB}" presName="node" presStyleLbl="node1" presStyleIdx="7" presStyleCnt="8" custScaleY="51118" custLinFactNeighborX="72538" custLinFactNeighborY="-4224">
        <dgm:presLayoutVars>
          <dgm:bulletEnabled val="1"/>
        </dgm:presLayoutVars>
      </dgm:prSet>
      <dgm:spPr/>
    </dgm:pt>
  </dgm:ptLst>
  <dgm:cxnLst>
    <dgm:cxn modelId="{7F34321E-D8C1-43AA-9190-CAC89D821549}" srcId="{8580CD54-8845-4B60-AA6F-FB7D651A8252}" destId="{33DF9970-9516-4397-AB96-6CB8C4C28A7B}" srcOrd="5" destOrd="0" parTransId="{4CFE43F2-6F10-4D7A-B4ED-B77387B90424}" sibTransId="{E6A93958-E82C-41BF-B863-18924F1DE730}"/>
    <dgm:cxn modelId="{C6DCD85B-BC6B-4E04-B5D1-3F0A473D12E1}" srcId="{8580CD54-8845-4B60-AA6F-FB7D651A8252}" destId="{BA9983DF-64FB-4A13-B4E8-0441EB0D2C40}" srcOrd="1" destOrd="0" parTransId="{A0438FCA-8A30-4FBF-B478-FA60DA63F9FF}" sibTransId="{C7F42B1F-20B4-4653-AE53-4929B698AA88}"/>
    <dgm:cxn modelId="{C8CEAA48-F00E-41CC-A305-CFDCEEBDFE54}" srcId="{8580CD54-8845-4B60-AA6F-FB7D651A8252}" destId="{6362A2A0-0BDF-49C2-880A-C5DCF65850FB}" srcOrd="7" destOrd="0" parTransId="{0A23EE19-83DE-4741-A699-85AA50F31BFF}" sibTransId="{AECEE307-C000-48DC-9958-B8581337F208}"/>
    <dgm:cxn modelId="{8602A669-3691-46F5-8F56-503362DFA9AC}" srcId="{8580CD54-8845-4B60-AA6F-FB7D651A8252}" destId="{D7B101BA-057A-4F1C-9FC5-1D9CABA27F42}" srcOrd="6" destOrd="0" parTransId="{DB2E0359-7DFE-44F3-BFE5-00D5AF7940D4}" sibTransId="{5F97E1A3-E9AB-4D36-8262-6817C52F6120}"/>
    <dgm:cxn modelId="{7CE6A372-AF73-4C7F-89E8-3DF2718D9473}" type="presOf" srcId="{33DF9970-9516-4397-AB96-6CB8C4C28A7B}" destId="{7E8B7E26-45CA-4EA0-BE4A-9FD792B3B3F0}" srcOrd="0" destOrd="0" presId="urn:microsoft.com/office/officeart/2005/8/layout/default"/>
    <dgm:cxn modelId="{C4827478-559A-43ED-83E1-7C10357CE10A}" type="presOf" srcId="{BA9983DF-64FB-4A13-B4E8-0441EB0D2C40}" destId="{B9AF368B-C73E-4908-B324-2D9C5769F981}" srcOrd="0" destOrd="0" presId="urn:microsoft.com/office/officeart/2005/8/layout/default"/>
    <dgm:cxn modelId="{86FB337C-143A-4774-A59F-C6AA25FA17CD}" type="presOf" srcId="{D7B101BA-057A-4F1C-9FC5-1D9CABA27F42}" destId="{18329E99-699F-41CC-841C-2A062E8CE261}" srcOrd="0" destOrd="0" presId="urn:microsoft.com/office/officeart/2005/8/layout/default"/>
    <dgm:cxn modelId="{07BACC95-F0F3-4497-AF2C-180E49F8D117}" type="presOf" srcId="{CD3511E6-C904-40B9-861D-7E7CA0D400D8}" destId="{3C419AE7-2DAA-487B-A03D-56937B341A80}" srcOrd="0" destOrd="0" presId="urn:microsoft.com/office/officeart/2005/8/layout/default"/>
    <dgm:cxn modelId="{05205D97-2078-43F3-96AC-A9F483EDA410}" type="presOf" srcId="{8580CD54-8845-4B60-AA6F-FB7D651A8252}" destId="{1F797B5C-3300-4634-9C4B-B49635588418}" srcOrd="0" destOrd="0" presId="urn:microsoft.com/office/officeart/2005/8/layout/default"/>
    <dgm:cxn modelId="{D8035CA5-AAAB-4218-926B-0BDD4F664720}" type="presOf" srcId="{04B2A2A5-76B9-4A43-B549-5DCF5421ADA1}" destId="{2C3B9CCA-B089-4323-9359-F72841F27F97}" srcOrd="0" destOrd="0" presId="urn:microsoft.com/office/officeart/2005/8/layout/default"/>
    <dgm:cxn modelId="{77B710A8-3FED-470C-8D97-075AF15891BD}" srcId="{8580CD54-8845-4B60-AA6F-FB7D651A8252}" destId="{FCBA6519-80E3-4EEA-ADD7-418BE2EE1F99}" srcOrd="4" destOrd="0" parTransId="{A435000F-87A7-407B-AA77-1B670ACB4D6B}" sibTransId="{9E4599BC-BFD9-46DB-B7D1-AF5E983529B7}"/>
    <dgm:cxn modelId="{88911CD6-EFB7-48DA-BFB0-73B426116477}" type="presOf" srcId="{C396324D-3FC4-417C-9D28-1B4FB77A3BDE}" destId="{DB2309A2-30EF-49C0-B85B-191119DD4337}" srcOrd="0" destOrd="0" presId="urn:microsoft.com/office/officeart/2005/8/layout/default"/>
    <dgm:cxn modelId="{37D4FDDA-39A7-441A-B1BC-000819028FC5}" srcId="{8580CD54-8845-4B60-AA6F-FB7D651A8252}" destId="{C396324D-3FC4-417C-9D28-1B4FB77A3BDE}" srcOrd="3" destOrd="0" parTransId="{5A2B356D-41B7-431B-BE7E-FA728D8E71A7}" sibTransId="{A0ED1EF0-AA8A-41B0-8629-4A71C9281F00}"/>
    <dgm:cxn modelId="{3B778FE1-5E2D-4273-AFA4-4DFE2601DA9B}" type="presOf" srcId="{6362A2A0-0BDF-49C2-880A-C5DCF65850FB}" destId="{9831814D-2AF5-411E-B573-14537ECAF73A}" srcOrd="0" destOrd="0" presId="urn:microsoft.com/office/officeart/2005/8/layout/default"/>
    <dgm:cxn modelId="{2232EFE4-1DFE-4082-85E8-547DDD510B08}" srcId="{8580CD54-8845-4B60-AA6F-FB7D651A8252}" destId="{CD3511E6-C904-40B9-861D-7E7CA0D400D8}" srcOrd="2" destOrd="0" parTransId="{C983FEB7-5276-469A-A57F-055FA359C93A}" sibTransId="{A76C61C1-64C8-4F0C-A921-CCF238F985C1}"/>
    <dgm:cxn modelId="{4C7F52F4-C71A-483F-A208-CBD5443F4889}" srcId="{8580CD54-8845-4B60-AA6F-FB7D651A8252}" destId="{04B2A2A5-76B9-4A43-B549-5DCF5421ADA1}" srcOrd="0" destOrd="0" parTransId="{E242D7B8-2F9B-4E09-8C09-C4D74408E391}" sibTransId="{CFD1A51B-EDDD-42CB-8553-786684338109}"/>
    <dgm:cxn modelId="{43483CF9-64C0-4B7A-914F-86E0BED93F3A}" type="presOf" srcId="{FCBA6519-80E3-4EEA-ADD7-418BE2EE1F99}" destId="{8963B243-4252-4A96-A64C-8E19AACC7E31}" srcOrd="0" destOrd="0" presId="urn:microsoft.com/office/officeart/2005/8/layout/default"/>
    <dgm:cxn modelId="{93F7F27F-1136-4C67-9AAD-58EBE202CE0A}" type="presParOf" srcId="{1F797B5C-3300-4634-9C4B-B49635588418}" destId="{2C3B9CCA-B089-4323-9359-F72841F27F97}" srcOrd="0" destOrd="0" presId="urn:microsoft.com/office/officeart/2005/8/layout/default"/>
    <dgm:cxn modelId="{E0E3ADC8-573D-4D78-8CE3-8FA8848A0349}" type="presParOf" srcId="{1F797B5C-3300-4634-9C4B-B49635588418}" destId="{DD2D5D8A-04DA-4C34-801C-6695D5BF718F}" srcOrd="1" destOrd="0" presId="urn:microsoft.com/office/officeart/2005/8/layout/default"/>
    <dgm:cxn modelId="{61622A80-4020-4BA7-BA77-BF17C38E62A9}" type="presParOf" srcId="{1F797B5C-3300-4634-9C4B-B49635588418}" destId="{B9AF368B-C73E-4908-B324-2D9C5769F981}" srcOrd="2" destOrd="0" presId="urn:microsoft.com/office/officeart/2005/8/layout/default"/>
    <dgm:cxn modelId="{9EA1EE5F-2573-4F26-BEE8-B061D2DFB398}" type="presParOf" srcId="{1F797B5C-3300-4634-9C4B-B49635588418}" destId="{A8211C4C-89E5-4886-A096-A4BDF81A815E}" srcOrd="3" destOrd="0" presId="urn:microsoft.com/office/officeart/2005/8/layout/default"/>
    <dgm:cxn modelId="{520E5E7E-6EA0-4450-A059-A08AA3650695}" type="presParOf" srcId="{1F797B5C-3300-4634-9C4B-B49635588418}" destId="{3C419AE7-2DAA-487B-A03D-56937B341A80}" srcOrd="4" destOrd="0" presId="urn:microsoft.com/office/officeart/2005/8/layout/default"/>
    <dgm:cxn modelId="{34B1A46F-217A-44CA-8DEB-870611129DD9}" type="presParOf" srcId="{1F797B5C-3300-4634-9C4B-B49635588418}" destId="{06D474D7-71E2-4212-8D5E-8D9FE0334F35}" srcOrd="5" destOrd="0" presId="urn:microsoft.com/office/officeart/2005/8/layout/default"/>
    <dgm:cxn modelId="{D5E4E33B-809D-4683-9893-71CDBE9F77BF}" type="presParOf" srcId="{1F797B5C-3300-4634-9C4B-B49635588418}" destId="{DB2309A2-30EF-49C0-B85B-191119DD4337}" srcOrd="6" destOrd="0" presId="urn:microsoft.com/office/officeart/2005/8/layout/default"/>
    <dgm:cxn modelId="{A1FADA2E-C163-4A7E-9777-A268FA9144D0}" type="presParOf" srcId="{1F797B5C-3300-4634-9C4B-B49635588418}" destId="{646F2C1D-6E92-4FC6-A367-3209F5DCEF56}" srcOrd="7" destOrd="0" presId="urn:microsoft.com/office/officeart/2005/8/layout/default"/>
    <dgm:cxn modelId="{CC7D8B26-07EF-4C6B-ADBC-67D744DECC3B}" type="presParOf" srcId="{1F797B5C-3300-4634-9C4B-B49635588418}" destId="{8963B243-4252-4A96-A64C-8E19AACC7E31}" srcOrd="8" destOrd="0" presId="urn:microsoft.com/office/officeart/2005/8/layout/default"/>
    <dgm:cxn modelId="{33E5265D-BC7B-46DA-9542-5951A8A4C824}" type="presParOf" srcId="{1F797B5C-3300-4634-9C4B-B49635588418}" destId="{0B3B03C0-B814-4BC8-A30E-575C40BD69C3}" srcOrd="9" destOrd="0" presId="urn:microsoft.com/office/officeart/2005/8/layout/default"/>
    <dgm:cxn modelId="{50634C51-83A3-468B-AC0F-4DFDBDCEC2B0}" type="presParOf" srcId="{1F797B5C-3300-4634-9C4B-B49635588418}" destId="{7E8B7E26-45CA-4EA0-BE4A-9FD792B3B3F0}" srcOrd="10" destOrd="0" presId="urn:microsoft.com/office/officeart/2005/8/layout/default"/>
    <dgm:cxn modelId="{366F9612-D3EA-4932-8B38-B6405810CF7D}" type="presParOf" srcId="{1F797B5C-3300-4634-9C4B-B49635588418}" destId="{3CA8CEAC-D02B-4795-90EF-86EB961BB9AD}" srcOrd="11" destOrd="0" presId="urn:microsoft.com/office/officeart/2005/8/layout/default"/>
    <dgm:cxn modelId="{94A04C77-AA88-46EE-99A2-BC0A34F38840}" type="presParOf" srcId="{1F797B5C-3300-4634-9C4B-B49635588418}" destId="{18329E99-699F-41CC-841C-2A062E8CE261}" srcOrd="12" destOrd="0" presId="urn:microsoft.com/office/officeart/2005/8/layout/default"/>
    <dgm:cxn modelId="{10ABF88A-3E73-44BF-9369-FC5BFE8BD7BA}" type="presParOf" srcId="{1F797B5C-3300-4634-9C4B-B49635588418}" destId="{6E7D3870-384B-41C9-B31A-2DFA352186B7}" srcOrd="13" destOrd="0" presId="urn:microsoft.com/office/officeart/2005/8/layout/default"/>
    <dgm:cxn modelId="{CEA70F40-E3E3-4BEE-9329-CBA3607E4296}" type="presParOf" srcId="{1F797B5C-3300-4634-9C4B-B49635588418}" destId="{9831814D-2AF5-411E-B573-14537ECAF73A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0EEA013-DD00-43B1-922B-FB867E06B780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EDEA36-6A39-4A84-B77C-DB050717B151}">
      <dgm:prSet phldrT="[Текст]" custT="1"/>
      <dgm:spPr/>
      <dgm:t>
        <a:bodyPr/>
        <a:lstStyle/>
        <a:p>
          <a:r>
            <a:rPr lang="ru-RU" sz="1600" dirty="0"/>
            <a:t>Знание -2-3 мини-кейса</a:t>
          </a:r>
        </a:p>
      </dgm:t>
    </dgm:pt>
    <dgm:pt modelId="{0E930207-8314-40AB-AF13-26C9317D7FAD}" type="parTrans" cxnId="{18558268-E6F0-4339-B489-30795B66725A}">
      <dgm:prSet/>
      <dgm:spPr/>
      <dgm:t>
        <a:bodyPr/>
        <a:lstStyle/>
        <a:p>
          <a:endParaRPr lang="ru-RU"/>
        </a:p>
      </dgm:t>
    </dgm:pt>
    <dgm:pt modelId="{A8E55089-6A99-42CB-B1CA-4B5D3085218F}" type="sibTrans" cxnId="{18558268-E6F0-4339-B489-30795B66725A}">
      <dgm:prSet/>
      <dgm:spPr/>
      <dgm:t>
        <a:bodyPr/>
        <a:lstStyle/>
        <a:p>
          <a:endParaRPr lang="ru-RU"/>
        </a:p>
      </dgm:t>
    </dgm:pt>
    <dgm:pt modelId="{B76E93BD-D9AF-48E1-8E83-4262188E5747}">
      <dgm:prSet phldrT="[Текст]" custT="1"/>
      <dgm:spPr/>
      <dgm:t>
        <a:bodyPr/>
        <a:lstStyle/>
        <a:p>
          <a:pPr algn="r"/>
          <a:r>
            <a:rPr lang="ru-RU" sz="1600" dirty="0"/>
            <a:t>Знание 2-3 мини-кейса</a:t>
          </a:r>
        </a:p>
      </dgm:t>
    </dgm:pt>
    <dgm:pt modelId="{70896DF3-EBDD-45D7-B311-DD0C936F2919}" type="parTrans" cxnId="{28DEDC6F-8AC8-4815-A055-125FB06AEE76}">
      <dgm:prSet/>
      <dgm:spPr/>
      <dgm:t>
        <a:bodyPr/>
        <a:lstStyle/>
        <a:p>
          <a:endParaRPr lang="ru-RU"/>
        </a:p>
      </dgm:t>
    </dgm:pt>
    <dgm:pt modelId="{2455CF29-7481-4551-88AB-A81420D23022}" type="sibTrans" cxnId="{28DEDC6F-8AC8-4815-A055-125FB06AEE76}">
      <dgm:prSet/>
      <dgm:spPr/>
      <dgm:t>
        <a:bodyPr/>
        <a:lstStyle/>
        <a:p>
          <a:endParaRPr lang="ru-RU"/>
        </a:p>
      </dgm:t>
    </dgm:pt>
    <dgm:pt modelId="{4D11AF3C-A967-4F21-A848-B21F42FC0BDB}">
      <dgm:prSet phldrT="[Текст]" custT="1"/>
      <dgm:spPr/>
      <dgm:t>
        <a:bodyPr/>
        <a:lstStyle/>
        <a:p>
          <a:r>
            <a:rPr lang="ru-RU" sz="1600" dirty="0"/>
            <a:t>Отношение -4-6 мини-кейсов</a:t>
          </a:r>
        </a:p>
      </dgm:t>
    </dgm:pt>
    <dgm:pt modelId="{67F34012-2E8E-4FE1-9A49-1F376E8666BE}" type="parTrans" cxnId="{1554D649-0C69-4E1D-8EED-94F649B3E555}">
      <dgm:prSet/>
      <dgm:spPr/>
      <dgm:t>
        <a:bodyPr/>
        <a:lstStyle/>
        <a:p>
          <a:endParaRPr lang="ru-RU"/>
        </a:p>
      </dgm:t>
    </dgm:pt>
    <dgm:pt modelId="{3DD88B52-561A-4D83-A5A4-F826A289C8B5}" type="sibTrans" cxnId="{1554D649-0C69-4E1D-8EED-94F649B3E555}">
      <dgm:prSet/>
      <dgm:spPr/>
      <dgm:t>
        <a:bodyPr/>
        <a:lstStyle/>
        <a:p>
          <a:endParaRPr lang="ru-RU"/>
        </a:p>
      </dgm:t>
    </dgm:pt>
    <dgm:pt modelId="{A403C14C-C09D-4079-B1A8-6E3605DA8FFD}">
      <dgm:prSet phldrT="[Текст]" custT="1"/>
      <dgm:spPr/>
      <dgm:t>
        <a:bodyPr/>
        <a:lstStyle/>
        <a:p>
          <a:r>
            <a:rPr lang="ru-RU" sz="1600" dirty="0"/>
            <a:t>Деятельность – 2-4 мини-кейса</a:t>
          </a:r>
        </a:p>
      </dgm:t>
    </dgm:pt>
    <dgm:pt modelId="{2203F77B-31F5-4103-89BD-5D4D6C224AD6}" type="parTrans" cxnId="{BF7E22C3-2A20-4BBD-A137-D9FD4F66B252}">
      <dgm:prSet/>
      <dgm:spPr/>
      <dgm:t>
        <a:bodyPr/>
        <a:lstStyle/>
        <a:p>
          <a:endParaRPr lang="ru-RU"/>
        </a:p>
      </dgm:t>
    </dgm:pt>
    <dgm:pt modelId="{3E1F43F0-D8F6-4468-87AA-F512437D2BCC}" type="sibTrans" cxnId="{BF7E22C3-2A20-4BBD-A137-D9FD4F66B252}">
      <dgm:prSet/>
      <dgm:spPr/>
      <dgm:t>
        <a:bodyPr/>
        <a:lstStyle/>
        <a:p>
          <a:endParaRPr lang="ru-RU"/>
        </a:p>
      </dgm:t>
    </dgm:pt>
    <dgm:pt modelId="{03BE0791-D583-4329-A957-29C08140955A}">
      <dgm:prSet custT="1"/>
      <dgm:spPr/>
      <dgm:t>
        <a:bodyPr/>
        <a:lstStyle/>
        <a:p>
          <a:pPr algn="r"/>
          <a:r>
            <a:rPr lang="ru-RU" sz="1600" dirty="0"/>
            <a:t>Отношение -4-6 мини-кейсов</a:t>
          </a:r>
        </a:p>
      </dgm:t>
    </dgm:pt>
    <dgm:pt modelId="{BC4FE7EB-96EE-4B16-AF49-56C685B1995E}" type="parTrans" cxnId="{408E741E-E3CB-454B-942C-7FBBA78250F7}">
      <dgm:prSet/>
      <dgm:spPr/>
      <dgm:t>
        <a:bodyPr/>
        <a:lstStyle/>
        <a:p>
          <a:endParaRPr lang="ru-RU"/>
        </a:p>
      </dgm:t>
    </dgm:pt>
    <dgm:pt modelId="{D50F6D70-6C5C-4AE5-AC71-521E50700141}" type="sibTrans" cxnId="{408E741E-E3CB-454B-942C-7FBBA78250F7}">
      <dgm:prSet/>
      <dgm:spPr/>
      <dgm:t>
        <a:bodyPr/>
        <a:lstStyle/>
        <a:p>
          <a:endParaRPr lang="ru-RU"/>
        </a:p>
      </dgm:t>
    </dgm:pt>
    <dgm:pt modelId="{946D56D9-9FB2-4638-9456-041F17A0B17E}">
      <dgm:prSet custT="1"/>
      <dgm:spPr/>
      <dgm:t>
        <a:bodyPr/>
        <a:lstStyle/>
        <a:p>
          <a:pPr algn="r"/>
          <a:r>
            <a:rPr lang="ru-RU" sz="1600" dirty="0"/>
            <a:t>Деятельность – 2-4 мини-кейса</a:t>
          </a:r>
        </a:p>
      </dgm:t>
    </dgm:pt>
    <dgm:pt modelId="{75A11B88-EACE-481C-8D28-D441412CDCB1}" type="parTrans" cxnId="{31554252-4F97-4C5B-ACDC-44B74BFF4441}">
      <dgm:prSet/>
      <dgm:spPr/>
      <dgm:t>
        <a:bodyPr/>
        <a:lstStyle/>
        <a:p>
          <a:endParaRPr lang="ru-RU"/>
        </a:p>
      </dgm:t>
    </dgm:pt>
    <dgm:pt modelId="{31EBA39A-D09C-491C-86DD-4E3B57EE2748}" type="sibTrans" cxnId="{31554252-4F97-4C5B-ACDC-44B74BFF4441}">
      <dgm:prSet/>
      <dgm:spPr/>
      <dgm:t>
        <a:bodyPr/>
        <a:lstStyle/>
        <a:p>
          <a:endParaRPr lang="ru-RU"/>
        </a:p>
      </dgm:t>
    </dgm:pt>
    <dgm:pt modelId="{72A2B9A9-B06A-4E68-A4BD-A4222784FD94}">
      <dgm:prSet phldrT="[Текст]"/>
      <dgm:spPr/>
      <dgm:t>
        <a:bodyPr/>
        <a:lstStyle/>
        <a:p>
          <a:r>
            <a:rPr lang="ru-RU" dirty="0"/>
            <a:t>Вариант 2</a:t>
          </a:r>
        </a:p>
      </dgm:t>
    </dgm:pt>
    <dgm:pt modelId="{8CDEC857-4B5F-43AA-906F-C70320560A8E}" type="sibTrans" cxnId="{8D449BDB-3176-4E8E-A09E-2AE9C20B0EAA}">
      <dgm:prSet/>
      <dgm:spPr/>
      <dgm:t>
        <a:bodyPr/>
        <a:lstStyle/>
        <a:p>
          <a:endParaRPr lang="ru-RU"/>
        </a:p>
      </dgm:t>
    </dgm:pt>
    <dgm:pt modelId="{3B714FD0-EB1D-4476-AD04-F19510554241}" type="parTrans" cxnId="{8D449BDB-3176-4E8E-A09E-2AE9C20B0EAA}">
      <dgm:prSet/>
      <dgm:spPr/>
      <dgm:t>
        <a:bodyPr/>
        <a:lstStyle/>
        <a:p>
          <a:endParaRPr lang="ru-RU"/>
        </a:p>
      </dgm:t>
    </dgm:pt>
    <dgm:pt modelId="{5E9011D9-A2A6-4DFC-89B0-930BF1F5C40F}">
      <dgm:prSet phldrT="[Текст]"/>
      <dgm:spPr/>
      <dgm:t>
        <a:bodyPr/>
        <a:lstStyle/>
        <a:p>
          <a:r>
            <a:rPr lang="ru-RU" dirty="0"/>
            <a:t>Вариант 1</a:t>
          </a:r>
        </a:p>
      </dgm:t>
    </dgm:pt>
    <dgm:pt modelId="{5473F7DF-6B75-48A8-A228-00ADF9578F6B}" type="sibTrans" cxnId="{086C5456-BA12-401B-B6B1-A7FD770C870B}">
      <dgm:prSet/>
      <dgm:spPr/>
      <dgm:t>
        <a:bodyPr/>
        <a:lstStyle/>
        <a:p>
          <a:endParaRPr lang="ru-RU"/>
        </a:p>
      </dgm:t>
    </dgm:pt>
    <dgm:pt modelId="{E0F975DA-DB82-4C5A-ACED-28C9A77AAA56}" type="parTrans" cxnId="{086C5456-BA12-401B-B6B1-A7FD770C870B}">
      <dgm:prSet/>
      <dgm:spPr/>
      <dgm:t>
        <a:bodyPr/>
        <a:lstStyle/>
        <a:p>
          <a:endParaRPr lang="ru-RU"/>
        </a:p>
      </dgm:t>
    </dgm:pt>
    <dgm:pt modelId="{C40B2A1A-C7B9-4706-A4CA-FB9ACB4A0619}" type="pres">
      <dgm:prSet presAssocID="{80EEA013-DD00-43B1-922B-FB867E06B780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B8256FB9-AE8B-42C2-808A-38CD00627EB7}" type="pres">
      <dgm:prSet presAssocID="{80EEA013-DD00-43B1-922B-FB867E06B780}" presName="children" presStyleCnt="0"/>
      <dgm:spPr/>
    </dgm:pt>
    <dgm:pt modelId="{B269A96D-0113-4781-BB91-D2F4768917E5}" type="pres">
      <dgm:prSet presAssocID="{80EEA013-DD00-43B1-922B-FB867E06B780}" presName="child1group" presStyleCnt="0"/>
      <dgm:spPr/>
    </dgm:pt>
    <dgm:pt modelId="{B551777D-7316-476B-B90F-51DEB4DA62E3}" type="pres">
      <dgm:prSet presAssocID="{80EEA013-DD00-43B1-922B-FB867E06B780}" presName="child1" presStyleLbl="bgAcc1" presStyleIdx="0" presStyleCnt="2" custScaleX="127333" custLinFactNeighborX="-18290" custLinFactNeighborY="37408"/>
      <dgm:spPr/>
    </dgm:pt>
    <dgm:pt modelId="{E1CA0431-B8E4-4D9A-8DEA-75FACE796D41}" type="pres">
      <dgm:prSet presAssocID="{80EEA013-DD00-43B1-922B-FB867E06B780}" presName="child1Text" presStyleLbl="bgAcc1" presStyleIdx="0" presStyleCnt="2">
        <dgm:presLayoutVars>
          <dgm:bulletEnabled val="1"/>
        </dgm:presLayoutVars>
      </dgm:prSet>
      <dgm:spPr/>
    </dgm:pt>
    <dgm:pt modelId="{4152DD29-148A-49F0-890D-46A8CBAB45E3}" type="pres">
      <dgm:prSet presAssocID="{80EEA013-DD00-43B1-922B-FB867E06B780}" presName="child2group" presStyleCnt="0"/>
      <dgm:spPr/>
    </dgm:pt>
    <dgm:pt modelId="{E49F9E63-5169-4423-B425-DC9E2D644111}" type="pres">
      <dgm:prSet presAssocID="{80EEA013-DD00-43B1-922B-FB867E06B780}" presName="child2" presStyleLbl="bgAcc1" presStyleIdx="1" presStyleCnt="2" custScaleX="140066" custLinFactNeighborX="12540" custLinFactNeighborY="37408"/>
      <dgm:spPr/>
    </dgm:pt>
    <dgm:pt modelId="{BE1D9929-29EC-4F35-983C-A4E6E52F0EA3}" type="pres">
      <dgm:prSet presAssocID="{80EEA013-DD00-43B1-922B-FB867E06B780}" presName="child2Text" presStyleLbl="bgAcc1" presStyleIdx="1" presStyleCnt="2">
        <dgm:presLayoutVars>
          <dgm:bulletEnabled val="1"/>
        </dgm:presLayoutVars>
      </dgm:prSet>
      <dgm:spPr/>
    </dgm:pt>
    <dgm:pt modelId="{95A76C39-B020-4F47-A8F8-E60CBA236736}" type="pres">
      <dgm:prSet presAssocID="{80EEA013-DD00-43B1-922B-FB867E06B780}" presName="childPlaceholder" presStyleCnt="0"/>
      <dgm:spPr/>
    </dgm:pt>
    <dgm:pt modelId="{FB57E466-2A7A-4877-AB0C-82FEAC47E7FD}" type="pres">
      <dgm:prSet presAssocID="{80EEA013-DD00-43B1-922B-FB867E06B780}" presName="circle" presStyleCnt="0"/>
      <dgm:spPr/>
    </dgm:pt>
    <dgm:pt modelId="{A4DF2C09-D829-4677-B9C5-EAB3500F6882}" type="pres">
      <dgm:prSet presAssocID="{80EEA013-DD00-43B1-922B-FB867E06B780}" presName="quadrant1" presStyleLbl="node1" presStyleIdx="0" presStyleCnt="4" custLinFactNeighborY="27608">
        <dgm:presLayoutVars>
          <dgm:chMax val="1"/>
          <dgm:bulletEnabled val="1"/>
        </dgm:presLayoutVars>
      </dgm:prSet>
      <dgm:spPr/>
    </dgm:pt>
    <dgm:pt modelId="{731A8053-CD8A-4DAF-B828-4B2710901E87}" type="pres">
      <dgm:prSet presAssocID="{80EEA013-DD00-43B1-922B-FB867E06B780}" presName="quadrant2" presStyleLbl="node1" presStyleIdx="1" presStyleCnt="4" custLinFactNeighborY="27608">
        <dgm:presLayoutVars>
          <dgm:chMax val="1"/>
          <dgm:bulletEnabled val="1"/>
        </dgm:presLayoutVars>
      </dgm:prSet>
      <dgm:spPr/>
    </dgm:pt>
    <dgm:pt modelId="{C39C4ACB-E510-4211-A7D7-58C6D0F9D2BB}" type="pres">
      <dgm:prSet presAssocID="{80EEA013-DD00-43B1-922B-FB867E06B780}" presName="quadrant3" presStyleLbl="node1" presStyleIdx="2" presStyleCnt="4" custScaleY="27908" custLinFactNeighborX="987" custLinFactNeighborY="1480">
        <dgm:presLayoutVars>
          <dgm:chMax val="1"/>
          <dgm:bulletEnabled val="1"/>
        </dgm:presLayoutVars>
      </dgm:prSet>
      <dgm:spPr>
        <a:noFill/>
      </dgm:spPr>
    </dgm:pt>
    <dgm:pt modelId="{CB3B8DAC-CA0C-4069-8A20-E4FDFFCFC720}" type="pres">
      <dgm:prSet presAssocID="{80EEA013-DD00-43B1-922B-FB867E06B780}" presName="quadrant4" presStyleLbl="node1" presStyleIdx="3" presStyleCnt="4" custScaleY="12121">
        <dgm:presLayoutVars>
          <dgm:chMax val="1"/>
          <dgm:bulletEnabled val="1"/>
        </dgm:presLayoutVars>
      </dgm:prSet>
      <dgm:spPr>
        <a:solidFill>
          <a:schemeClr val="bg1"/>
        </a:solidFill>
      </dgm:spPr>
    </dgm:pt>
    <dgm:pt modelId="{97C15F87-0FB8-4F12-8679-E5F50F44A9D0}" type="pres">
      <dgm:prSet presAssocID="{80EEA013-DD00-43B1-922B-FB867E06B780}" presName="quadrantPlaceholder" presStyleCnt="0"/>
      <dgm:spPr/>
    </dgm:pt>
    <dgm:pt modelId="{7E35E659-2938-4624-A712-7B45E2687496}" type="pres">
      <dgm:prSet presAssocID="{80EEA013-DD00-43B1-922B-FB867E06B780}" presName="center1" presStyleLbl="fgShp" presStyleIdx="0" presStyleCnt="2" custLinFactNeighborY="92008"/>
      <dgm:spPr/>
    </dgm:pt>
    <dgm:pt modelId="{A46A3EF0-A23C-45B1-B90F-51FEC9E28418}" type="pres">
      <dgm:prSet presAssocID="{80EEA013-DD00-43B1-922B-FB867E06B780}" presName="center2" presStyleLbl="fgShp" presStyleIdx="1" presStyleCnt="2" custLinFactNeighborY="92008"/>
      <dgm:spPr/>
    </dgm:pt>
  </dgm:ptLst>
  <dgm:cxnLst>
    <dgm:cxn modelId="{3B7BBB14-204B-44E2-8E3D-55278511DD0E}" type="presOf" srcId="{A403C14C-C09D-4079-B1A8-6E3605DA8FFD}" destId="{B551777D-7316-476B-B90F-51DEB4DA62E3}" srcOrd="0" destOrd="2" presId="urn:microsoft.com/office/officeart/2005/8/layout/cycle4"/>
    <dgm:cxn modelId="{408E741E-E3CB-454B-942C-7FBBA78250F7}" srcId="{72A2B9A9-B06A-4E68-A4BD-A4222784FD94}" destId="{03BE0791-D583-4329-A957-29C08140955A}" srcOrd="1" destOrd="0" parTransId="{BC4FE7EB-96EE-4B16-AF49-56C685B1995E}" sibTransId="{D50F6D70-6C5C-4AE5-AC71-521E50700141}"/>
    <dgm:cxn modelId="{2572CD20-6791-433E-8087-EE36BEE3CAD0}" type="presOf" srcId="{80EEA013-DD00-43B1-922B-FB867E06B780}" destId="{C40B2A1A-C7B9-4706-A4CA-FB9ACB4A0619}" srcOrd="0" destOrd="0" presId="urn:microsoft.com/office/officeart/2005/8/layout/cycle4"/>
    <dgm:cxn modelId="{C5AF3422-AFA6-482B-9B33-411B0808537E}" type="presOf" srcId="{03BE0791-D583-4329-A957-29C08140955A}" destId="{BE1D9929-29EC-4F35-983C-A4E6E52F0EA3}" srcOrd="1" destOrd="1" presId="urn:microsoft.com/office/officeart/2005/8/layout/cycle4"/>
    <dgm:cxn modelId="{065FAC3B-03D4-4C6A-AC2E-6A31C72B8DDB}" type="presOf" srcId="{946D56D9-9FB2-4638-9456-041F17A0B17E}" destId="{E49F9E63-5169-4423-B425-DC9E2D644111}" srcOrd="0" destOrd="2" presId="urn:microsoft.com/office/officeart/2005/8/layout/cycle4"/>
    <dgm:cxn modelId="{DE1A133F-6BF0-4CA6-B843-6098974D3CC1}" type="presOf" srcId="{34EDEA36-6A39-4A84-B77C-DB050717B151}" destId="{E1CA0431-B8E4-4D9A-8DEA-75FACE796D41}" srcOrd="1" destOrd="0" presId="urn:microsoft.com/office/officeart/2005/8/layout/cycle4"/>
    <dgm:cxn modelId="{12BF975B-4C5F-4139-9C7C-E8AFDB762E66}" type="presOf" srcId="{A403C14C-C09D-4079-B1A8-6E3605DA8FFD}" destId="{E1CA0431-B8E4-4D9A-8DEA-75FACE796D41}" srcOrd="1" destOrd="2" presId="urn:microsoft.com/office/officeart/2005/8/layout/cycle4"/>
    <dgm:cxn modelId="{46E05E68-0C95-4B8F-B8A8-B13A223E1D67}" type="presOf" srcId="{03BE0791-D583-4329-A957-29C08140955A}" destId="{E49F9E63-5169-4423-B425-DC9E2D644111}" srcOrd="0" destOrd="1" presId="urn:microsoft.com/office/officeart/2005/8/layout/cycle4"/>
    <dgm:cxn modelId="{18558268-E6F0-4339-B489-30795B66725A}" srcId="{5E9011D9-A2A6-4DFC-89B0-930BF1F5C40F}" destId="{34EDEA36-6A39-4A84-B77C-DB050717B151}" srcOrd="0" destOrd="0" parTransId="{0E930207-8314-40AB-AF13-26C9317D7FAD}" sibTransId="{A8E55089-6A99-42CB-B1CA-4B5D3085218F}"/>
    <dgm:cxn modelId="{2CACC548-6F11-4BF6-8227-76C8F3B3DE31}" type="presOf" srcId="{5E9011D9-A2A6-4DFC-89B0-930BF1F5C40F}" destId="{A4DF2C09-D829-4677-B9C5-EAB3500F6882}" srcOrd="0" destOrd="0" presId="urn:microsoft.com/office/officeart/2005/8/layout/cycle4"/>
    <dgm:cxn modelId="{1554D649-0C69-4E1D-8EED-94F649B3E555}" srcId="{5E9011D9-A2A6-4DFC-89B0-930BF1F5C40F}" destId="{4D11AF3C-A967-4F21-A848-B21F42FC0BDB}" srcOrd="1" destOrd="0" parTransId="{67F34012-2E8E-4FE1-9A49-1F376E8666BE}" sibTransId="{3DD88B52-561A-4D83-A5A4-F826A289C8B5}"/>
    <dgm:cxn modelId="{28DEDC6F-8AC8-4815-A055-125FB06AEE76}" srcId="{72A2B9A9-B06A-4E68-A4BD-A4222784FD94}" destId="{B76E93BD-D9AF-48E1-8E83-4262188E5747}" srcOrd="0" destOrd="0" parTransId="{70896DF3-EBDD-45D7-B311-DD0C936F2919}" sibTransId="{2455CF29-7481-4551-88AB-A81420D23022}"/>
    <dgm:cxn modelId="{31554252-4F97-4C5B-ACDC-44B74BFF4441}" srcId="{72A2B9A9-B06A-4E68-A4BD-A4222784FD94}" destId="{946D56D9-9FB2-4638-9456-041F17A0B17E}" srcOrd="2" destOrd="0" parTransId="{75A11B88-EACE-481C-8D28-D441412CDCB1}" sibTransId="{31EBA39A-D09C-491C-86DD-4E3B57EE2748}"/>
    <dgm:cxn modelId="{D28AD253-FAEB-48F6-A263-66131CEE272A}" type="presOf" srcId="{4D11AF3C-A967-4F21-A848-B21F42FC0BDB}" destId="{B551777D-7316-476B-B90F-51DEB4DA62E3}" srcOrd="0" destOrd="1" presId="urn:microsoft.com/office/officeart/2005/8/layout/cycle4"/>
    <dgm:cxn modelId="{086C5456-BA12-401B-B6B1-A7FD770C870B}" srcId="{80EEA013-DD00-43B1-922B-FB867E06B780}" destId="{5E9011D9-A2A6-4DFC-89B0-930BF1F5C40F}" srcOrd="0" destOrd="0" parTransId="{E0F975DA-DB82-4C5A-ACED-28C9A77AAA56}" sibTransId="{5473F7DF-6B75-48A8-A228-00ADF9578F6B}"/>
    <dgm:cxn modelId="{90ED1D7F-1CD1-4F08-88D8-5F4707A7CFA2}" type="presOf" srcId="{B76E93BD-D9AF-48E1-8E83-4262188E5747}" destId="{BE1D9929-29EC-4F35-983C-A4E6E52F0EA3}" srcOrd="1" destOrd="0" presId="urn:microsoft.com/office/officeart/2005/8/layout/cycle4"/>
    <dgm:cxn modelId="{2A7CD7B3-C612-4E53-99DC-7C5257376E87}" type="presOf" srcId="{72A2B9A9-B06A-4E68-A4BD-A4222784FD94}" destId="{731A8053-CD8A-4DAF-B828-4B2710901E87}" srcOrd="0" destOrd="0" presId="urn:microsoft.com/office/officeart/2005/8/layout/cycle4"/>
    <dgm:cxn modelId="{97570FBC-1E98-4423-ADA4-2AAE3A18A16D}" type="presOf" srcId="{946D56D9-9FB2-4638-9456-041F17A0B17E}" destId="{BE1D9929-29EC-4F35-983C-A4E6E52F0EA3}" srcOrd="1" destOrd="2" presId="urn:microsoft.com/office/officeart/2005/8/layout/cycle4"/>
    <dgm:cxn modelId="{BF7E22C3-2A20-4BBD-A137-D9FD4F66B252}" srcId="{5E9011D9-A2A6-4DFC-89B0-930BF1F5C40F}" destId="{A403C14C-C09D-4079-B1A8-6E3605DA8FFD}" srcOrd="2" destOrd="0" parTransId="{2203F77B-31F5-4103-89BD-5D4D6C224AD6}" sibTransId="{3E1F43F0-D8F6-4468-87AA-F512437D2BCC}"/>
    <dgm:cxn modelId="{EFA69BC9-A084-47FE-A5B1-3F326A27697C}" type="presOf" srcId="{4D11AF3C-A967-4F21-A848-B21F42FC0BDB}" destId="{E1CA0431-B8E4-4D9A-8DEA-75FACE796D41}" srcOrd="1" destOrd="1" presId="urn:microsoft.com/office/officeart/2005/8/layout/cycle4"/>
    <dgm:cxn modelId="{73C7E6CC-B231-4146-B6AF-7D0D3EF4286E}" type="presOf" srcId="{B76E93BD-D9AF-48E1-8E83-4262188E5747}" destId="{E49F9E63-5169-4423-B425-DC9E2D644111}" srcOrd="0" destOrd="0" presId="urn:microsoft.com/office/officeart/2005/8/layout/cycle4"/>
    <dgm:cxn modelId="{8D449BDB-3176-4E8E-A09E-2AE9C20B0EAA}" srcId="{80EEA013-DD00-43B1-922B-FB867E06B780}" destId="{72A2B9A9-B06A-4E68-A4BD-A4222784FD94}" srcOrd="1" destOrd="0" parTransId="{3B714FD0-EB1D-4476-AD04-F19510554241}" sibTransId="{8CDEC857-4B5F-43AA-906F-C70320560A8E}"/>
    <dgm:cxn modelId="{7953F2F2-F43F-4DEA-8CC4-BB45F83A0464}" type="presOf" srcId="{34EDEA36-6A39-4A84-B77C-DB050717B151}" destId="{B551777D-7316-476B-B90F-51DEB4DA62E3}" srcOrd="0" destOrd="0" presId="urn:microsoft.com/office/officeart/2005/8/layout/cycle4"/>
    <dgm:cxn modelId="{E97485A4-1C3A-46F1-8663-B954338BD21A}" type="presParOf" srcId="{C40B2A1A-C7B9-4706-A4CA-FB9ACB4A0619}" destId="{B8256FB9-AE8B-42C2-808A-38CD00627EB7}" srcOrd="0" destOrd="0" presId="urn:microsoft.com/office/officeart/2005/8/layout/cycle4"/>
    <dgm:cxn modelId="{C70ADD02-26D8-4DAA-8C8E-C3700021E00A}" type="presParOf" srcId="{B8256FB9-AE8B-42C2-808A-38CD00627EB7}" destId="{B269A96D-0113-4781-BB91-D2F4768917E5}" srcOrd="0" destOrd="0" presId="urn:microsoft.com/office/officeart/2005/8/layout/cycle4"/>
    <dgm:cxn modelId="{11B6FFA8-49EE-4A39-A6C3-A4EAC00DD0BB}" type="presParOf" srcId="{B269A96D-0113-4781-BB91-D2F4768917E5}" destId="{B551777D-7316-476B-B90F-51DEB4DA62E3}" srcOrd="0" destOrd="0" presId="urn:microsoft.com/office/officeart/2005/8/layout/cycle4"/>
    <dgm:cxn modelId="{6D41E48A-AEED-43FB-9B66-ABA512A4892F}" type="presParOf" srcId="{B269A96D-0113-4781-BB91-D2F4768917E5}" destId="{E1CA0431-B8E4-4D9A-8DEA-75FACE796D41}" srcOrd="1" destOrd="0" presId="urn:microsoft.com/office/officeart/2005/8/layout/cycle4"/>
    <dgm:cxn modelId="{E5A32F23-6B89-4B28-9861-0E4AE51BFF18}" type="presParOf" srcId="{B8256FB9-AE8B-42C2-808A-38CD00627EB7}" destId="{4152DD29-148A-49F0-890D-46A8CBAB45E3}" srcOrd="1" destOrd="0" presId="urn:microsoft.com/office/officeart/2005/8/layout/cycle4"/>
    <dgm:cxn modelId="{268EA06E-9E71-4300-9E12-5DC0138158FD}" type="presParOf" srcId="{4152DD29-148A-49F0-890D-46A8CBAB45E3}" destId="{E49F9E63-5169-4423-B425-DC9E2D644111}" srcOrd="0" destOrd="0" presId="urn:microsoft.com/office/officeart/2005/8/layout/cycle4"/>
    <dgm:cxn modelId="{F18F0009-2E68-4F56-AF5F-79C5E4F75AAA}" type="presParOf" srcId="{4152DD29-148A-49F0-890D-46A8CBAB45E3}" destId="{BE1D9929-29EC-4F35-983C-A4E6E52F0EA3}" srcOrd="1" destOrd="0" presId="urn:microsoft.com/office/officeart/2005/8/layout/cycle4"/>
    <dgm:cxn modelId="{61C08628-AE7F-49B4-A540-213DFCDA1FF4}" type="presParOf" srcId="{B8256FB9-AE8B-42C2-808A-38CD00627EB7}" destId="{95A76C39-B020-4F47-A8F8-E60CBA236736}" srcOrd="2" destOrd="0" presId="urn:microsoft.com/office/officeart/2005/8/layout/cycle4"/>
    <dgm:cxn modelId="{020E4833-6135-42C2-8FB9-8E01D39BAD4C}" type="presParOf" srcId="{C40B2A1A-C7B9-4706-A4CA-FB9ACB4A0619}" destId="{FB57E466-2A7A-4877-AB0C-82FEAC47E7FD}" srcOrd="1" destOrd="0" presId="urn:microsoft.com/office/officeart/2005/8/layout/cycle4"/>
    <dgm:cxn modelId="{8AC6208D-E005-46FE-BF2C-B947893733C7}" type="presParOf" srcId="{FB57E466-2A7A-4877-AB0C-82FEAC47E7FD}" destId="{A4DF2C09-D829-4677-B9C5-EAB3500F6882}" srcOrd="0" destOrd="0" presId="urn:microsoft.com/office/officeart/2005/8/layout/cycle4"/>
    <dgm:cxn modelId="{FD4031CC-F39A-4B68-ABC3-E92AC3FF0F47}" type="presParOf" srcId="{FB57E466-2A7A-4877-AB0C-82FEAC47E7FD}" destId="{731A8053-CD8A-4DAF-B828-4B2710901E87}" srcOrd="1" destOrd="0" presId="urn:microsoft.com/office/officeart/2005/8/layout/cycle4"/>
    <dgm:cxn modelId="{1DE95809-DFB5-4579-9FC2-AE5C81DABD9F}" type="presParOf" srcId="{FB57E466-2A7A-4877-AB0C-82FEAC47E7FD}" destId="{C39C4ACB-E510-4211-A7D7-58C6D0F9D2BB}" srcOrd="2" destOrd="0" presId="urn:microsoft.com/office/officeart/2005/8/layout/cycle4"/>
    <dgm:cxn modelId="{AE57BDE9-F5AE-400B-A4F4-97C484C7D492}" type="presParOf" srcId="{FB57E466-2A7A-4877-AB0C-82FEAC47E7FD}" destId="{CB3B8DAC-CA0C-4069-8A20-E4FDFFCFC720}" srcOrd="3" destOrd="0" presId="urn:microsoft.com/office/officeart/2005/8/layout/cycle4"/>
    <dgm:cxn modelId="{7F6109A1-6B83-46BC-89FF-7CFE0EF76A39}" type="presParOf" srcId="{FB57E466-2A7A-4877-AB0C-82FEAC47E7FD}" destId="{97C15F87-0FB8-4F12-8679-E5F50F44A9D0}" srcOrd="4" destOrd="0" presId="urn:microsoft.com/office/officeart/2005/8/layout/cycle4"/>
    <dgm:cxn modelId="{EA417BB6-BA87-4057-B688-6396B588EDB0}" type="presParOf" srcId="{C40B2A1A-C7B9-4706-A4CA-FB9ACB4A0619}" destId="{7E35E659-2938-4624-A712-7B45E2687496}" srcOrd="2" destOrd="0" presId="urn:microsoft.com/office/officeart/2005/8/layout/cycle4"/>
    <dgm:cxn modelId="{17B0AF2F-21A8-4B35-A620-6A515A23FF66}" type="presParOf" srcId="{C40B2A1A-C7B9-4706-A4CA-FB9ACB4A0619}" destId="{A46A3EF0-A23C-45B1-B90F-51FEC9E28418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49FBA27-79F4-412B-B151-04645D81DDE2}" type="doc">
      <dgm:prSet loTypeId="urn:microsoft.com/office/officeart/2005/8/layout/hierarchy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EE397737-9A39-43B2-9CB0-A356E7B2B70E}">
      <dgm:prSet phldrT="[Текст]"/>
      <dgm:spPr/>
      <dgm:t>
        <a:bodyPr/>
        <a:lstStyle/>
        <a:p>
          <a:r>
            <a:rPr lang="ru-RU" dirty="0">
              <a:solidFill>
                <a:schemeClr val="tx1"/>
              </a:solidFill>
            </a:rPr>
            <a:t>Компетентность учителей </a:t>
          </a:r>
        </a:p>
      </dgm:t>
    </dgm:pt>
    <dgm:pt modelId="{76B987F9-CE07-473D-BD1C-CD56E6C18273}" type="parTrans" cxnId="{2EE8269A-E7F3-4FB5-A98D-43DD76DD9AD8}">
      <dgm:prSet/>
      <dgm:spPr/>
      <dgm:t>
        <a:bodyPr/>
        <a:lstStyle/>
        <a:p>
          <a:endParaRPr lang="ru-RU"/>
        </a:p>
      </dgm:t>
    </dgm:pt>
    <dgm:pt modelId="{5EBE78AC-5457-4895-985C-D5A51A32F1EB}" type="sibTrans" cxnId="{2EE8269A-E7F3-4FB5-A98D-43DD76DD9AD8}">
      <dgm:prSet/>
      <dgm:spPr/>
      <dgm:t>
        <a:bodyPr/>
        <a:lstStyle/>
        <a:p>
          <a:endParaRPr lang="ru-RU"/>
        </a:p>
      </dgm:t>
    </dgm:pt>
    <dgm:pt modelId="{4DDC321D-A4A2-4047-AB8F-966FB1BF98A1}">
      <dgm:prSet phldrT="[Текст]"/>
      <dgm:spPr/>
      <dgm:t>
        <a:bodyPr/>
        <a:lstStyle/>
        <a:p>
          <a:r>
            <a:rPr lang="ru-RU" dirty="0"/>
            <a:t>Доля педагогов, имеющих базовый уровень и выше </a:t>
          </a:r>
        </a:p>
      </dgm:t>
    </dgm:pt>
    <dgm:pt modelId="{9CFA2BD3-6F46-46C7-81B6-E6CD36CDBD78}" type="parTrans" cxnId="{B863FA14-B9FC-4DAD-9892-881BC0F52765}">
      <dgm:prSet/>
      <dgm:spPr/>
      <dgm:t>
        <a:bodyPr/>
        <a:lstStyle/>
        <a:p>
          <a:endParaRPr lang="ru-RU"/>
        </a:p>
      </dgm:t>
    </dgm:pt>
    <dgm:pt modelId="{4F7BACEF-9081-4BBC-8C5A-912B6F32184A}" type="sibTrans" cxnId="{B863FA14-B9FC-4DAD-9892-881BC0F52765}">
      <dgm:prSet/>
      <dgm:spPr/>
      <dgm:t>
        <a:bodyPr/>
        <a:lstStyle/>
        <a:p>
          <a:endParaRPr lang="ru-RU"/>
        </a:p>
      </dgm:t>
    </dgm:pt>
    <dgm:pt modelId="{5F729687-CA74-4891-834F-CEA52EDB8186}">
      <dgm:prSet phldrT="[Текст]"/>
      <dgm:spPr/>
      <dgm:t>
        <a:bodyPr/>
        <a:lstStyle/>
        <a:p>
          <a:r>
            <a:rPr lang="ru-RU" dirty="0"/>
            <a:t>Доля педагогов, прошедших ПК по воспитанию </a:t>
          </a:r>
        </a:p>
      </dgm:t>
    </dgm:pt>
    <dgm:pt modelId="{7874E7C0-1443-466D-BF25-734135C54874}" type="parTrans" cxnId="{E928A63F-ECF5-4622-8B0A-517314F24973}">
      <dgm:prSet/>
      <dgm:spPr/>
      <dgm:t>
        <a:bodyPr/>
        <a:lstStyle/>
        <a:p>
          <a:endParaRPr lang="ru-RU"/>
        </a:p>
      </dgm:t>
    </dgm:pt>
    <dgm:pt modelId="{683873A7-AFA0-425D-A4E8-8A0728C14C41}" type="sibTrans" cxnId="{E928A63F-ECF5-4622-8B0A-517314F24973}">
      <dgm:prSet/>
      <dgm:spPr/>
      <dgm:t>
        <a:bodyPr/>
        <a:lstStyle/>
        <a:p>
          <a:endParaRPr lang="ru-RU"/>
        </a:p>
      </dgm:t>
    </dgm:pt>
    <dgm:pt modelId="{7F10391E-4A52-41D9-B669-8CEB6327EEF9}">
      <dgm:prSet phldrT="[Текст]"/>
      <dgm:spPr/>
      <dgm:t>
        <a:bodyPr/>
        <a:lstStyle/>
        <a:p>
          <a:r>
            <a:rPr lang="ru-RU" dirty="0">
              <a:solidFill>
                <a:schemeClr val="tx1"/>
              </a:solidFill>
            </a:rPr>
            <a:t>Личностные результаты обучающихся </a:t>
          </a:r>
        </a:p>
      </dgm:t>
    </dgm:pt>
    <dgm:pt modelId="{6BAFAC13-3AC9-4072-ACF8-3A5ABAEA4E04}" type="parTrans" cxnId="{83411E5C-0CB1-48FB-AEA9-E6818CF3473A}">
      <dgm:prSet/>
      <dgm:spPr/>
      <dgm:t>
        <a:bodyPr/>
        <a:lstStyle/>
        <a:p>
          <a:endParaRPr lang="ru-RU"/>
        </a:p>
      </dgm:t>
    </dgm:pt>
    <dgm:pt modelId="{EE2D954F-16F6-40C3-8321-4D4C5E42BB4C}" type="sibTrans" cxnId="{83411E5C-0CB1-48FB-AEA9-E6818CF3473A}">
      <dgm:prSet/>
      <dgm:spPr/>
      <dgm:t>
        <a:bodyPr/>
        <a:lstStyle/>
        <a:p>
          <a:endParaRPr lang="ru-RU"/>
        </a:p>
      </dgm:t>
    </dgm:pt>
    <dgm:pt modelId="{06C47AE4-DCCF-426B-9351-13C208223C2E}">
      <dgm:prSet phldrT="[Текст]"/>
      <dgm:spPr/>
      <dgm:t>
        <a:bodyPr/>
        <a:lstStyle/>
        <a:p>
          <a:r>
            <a:rPr lang="ru-RU" dirty="0"/>
            <a:t>Доля обучающихся, имеющих базовый уровень и выше по каждому направлению </a:t>
          </a:r>
        </a:p>
      </dgm:t>
    </dgm:pt>
    <dgm:pt modelId="{33121682-B14C-45E4-95AD-85D407B2BB6C}" type="parTrans" cxnId="{48BF7242-D72F-40DD-B3C7-580D1422E29D}">
      <dgm:prSet/>
      <dgm:spPr/>
      <dgm:t>
        <a:bodyPr/>
        <a:lstStyle/>
        <a:p>
          <a:endParaRPr lang="ru-RU"/>
        </a:p>
      </dgm:t>
    </dgm:pt>
    <dgm:pt modelId="{E589E55E-3B8B-4E89-B61E-3E601490B16E}" type="sibTrans" cxnId="{48BF7242-D72F-40DD-B3C7-580D1422E29D}">
      <dgm:prSet/>
      <dgm:spPr/>
      <dgm:t>
        <a:bodyPr/>
        <a:lstStyle/>
        <a:p>
          <a:endParaRPr lang="ru-RU"/>
        </a:p>
      </dgm:t>
    </dgm:pt>
    <dgm:pt modelId="{B4D2A801-C2EA-4DA7-BA6D-4952AFA6BDF5}">
      <dgm:prSet/>
      <dgm:spPr/>
      <dgm:t>
        <a:bodyPr/>
        <a:lstStyle/>
        <a:p>
          <a:r>
            <a:rPr lang="ru-RU" dirty="0">
              <a:solidFill>
                <a:schemeClr val="tx1"/>
              </a:solidFill>
            </a:rPr>
            <a:t>Удовлетворенность воспитательной деятельностью </a:t>
          </a:r>
        </a:p>
      </dgm:t>
    </dgm:pt>
    <dgm:pt modelId="{8C253D19-824B-4766-9253-2F2F3DF767B8}" type="parTrans" cxnId="{BAC3E86C-FEF2-4A1D-90DC-A6023D2B5E96}">
      <dgm:prSet/>
      <dgm:spPr/>
      <dgm:t>
        <a:bodyPr/>
        <a:lstStyle/>
        <a:p>
          <a:endParaRPr lang="ru-RU"/>
        </a:p>
      </dgm:t>
    </dgm:pt>
    <dgm:pt modelId="{1BFED6A3-B70D-4B82-AF66-195D45BE4F86}" type="sibTrans" cxnId="{BAC3E86C-FEF2-4A1D-90DC-A6023D2B5E96}">
      <dgm:prSet/>
      <dgm:spPr/>
      <dgm:t>
        <a:bodyPr/>
        <a:lstStyle/>
        <a:p>
          <a:endParaRPr lang="ru-RU"/>
        </a:p>
      </dgm:t>
    </dgm:pt>
    <dgm:pt modelId="{C211EC08-DBF6-46B4-8FB9-E5E8B49B00E4}">
      <dgm:prSet/>
      <dgm:spPr/>
      <dgm:t>
        <a:bodyPr/>
        <a:lstStyle/>
        <a:p>
          <a:r>
            <a:rPr lang="ru-RU" dirty="0">
              <a:solidFill>
                <a:schemeClr val="tx1"/>
              </a:solidFill>
            </a:rPr>
            <a:t>Вовлеченность в воспитательную деятельность </a:t>
          </a:r>
        </a:p>
      </dgm:t>
    </dgm:pt>
    <dgm:pt modelId="{641E2D36-598E-4D83-A820-6D8B6A4BA55C}" type="parTrans" cxnId="{868DD011-C298-4472-914E-8140F669361F}">
      <dgm:prSet/>
      <dgm:spPr/>
      <dgm:t>
        <a:bodyPr/>
        <a:lstStyle/>
        <a:p>
          <a:endParaRPr lang="ru-RU"/>
        </a:p>
      </dgm:t>
    </dgm:pt>
    <dgm:pt modelId="{01E5C148-194C-4AFA-B01F-A2C16C40E2F7}" type="sibTrans" cxnId="{868DD011-C298-4472-914E-8140F669361F}">
      <dgm:prSet/>
      <dgm:spPr/>
      <dgm:t>
        <a:bodyPr/>
        <a:lstStyle/>
        <a:p>
          <a:endParaRPr lang="ru-RU"/>
        </a:p>
      </dgm:t>
    </dgm:pt>
    <dgm:pt modelId="{E92D63F5-44FF-4A13-A578-F4A64747129D}">
      <dgm:prSet/>
      <dgm:spPr/>
      <dgm:t>
        <a:bodyPr/>
        <a:lstStyle/>
        <a:p>
          <a:r>
            <a:rPr lang="ru-RU" dirty="0"/>
            <a:t>Степень удовлетворенности  обучающихся и родителей </a:t>
          </a:r>
        </a:p>
      </dgm:t>
    </dgm:pt>
    <dgm:pt modelId="{2BE8C8D1-6993-4A80-8A00-65744321DE79}" type="parTrans" cxnId="{9691550C-2F62-49DE-A4E6-7349CCED2C98}">
      <dgm:prSet/>
      <dgm:spPr/>
      <dgm:t>
        <a:bodyPr/>
        <a:lstStyle/>
        <a:p>
          <a:endParaRPr lang="ru-RU"/>
        </a:p>
      </dgm:t>
    </dgm:pt>
    <dgm:pt modelId="{72EC7BCD-01FB-4BC7-9DCB-43D3CF272084}" type="sibTrans" cxnId="{9691550C-2F62-49DE-A4E6-7349CCED2C98}">
      <dgm:prSet/>
      <dgm:spPr/>
      <dgm:t>
        <a:bodyPr/>
        <a:lstStyle/>
        <a:p>
          <a:endParaRPr lang="ru-RU"/>
        </a:p>
      </dgm:t>
    </dgm:pt>
    <dgm:pt modelId="{1553B2A8-4F56-47C7-B368-84A4F48194BE}">
      <dgm:prSet/>
      <dgm:spPr/>
      <dgm:t>
        <a:bodyPr/>
        <a:lstStyle/>
        <a:p>
          <a:r>
            <a:rPr lang="ru-RU"/>
            <a:t>Доля обучающихся вовлеченных в мероприятия воспитательной направленности</a:t>
          </a:r>
          <a:endParaRPr lang="ru-RU" dirty="0"/>
        </a:p>
      </dgm:t>
    </dgm:pt>
    <dgm:pt modelId="{0B2FEFFD-44D1-4545-AFE7-BEE1116EEB35}" type="parTrans" cxnId="{10F1BE07-F7FA-42AE-B8B4-3A26D82A95BD}">
      <dgm:prSet/>
      <dgm:spPr/>
      <dgm:t>
        <a:bodyPr/>
        <a:lstStyle/>
        <a:p>
          <a:endParaRPr lang="ru-RU"/>
        </a:p>
      </dgm:t>
    </dgm:pt>
    <dgm:pt modelId="{FB748948-700C-422F-8019-D9F447E67DF1}" type="sibTrans" cxnId="{10F1BE07-F7FA-42AE-B8B4-3A26D82A95BD}">
      <dgm:prSet/>
      <dgm:spPr/>
      <dgm:t>
        <a:bodyPr/>
        <a:lstStyle/>
        <a:p>
          <a:endParaRPr lang="ru-RU"/>
        </a:p>
      </dgm:t>
    </dgm:pt>
    <dgm:pt modelId="{DB2D69AD-5781-4E0E-80EF-E2E525FD9E7F}">
      <dgm:prSet/>
      <dgm:spPr/>
      <dgm:t>
        <a:bodyPr/>
        <a:lstStyle/>
        <a:p>
          <a:r>
            <a:rPr lang="ru-RU"/>
            <a:t>Доля родителей, вовлеченных в мероприятия воспитательной направленности</a:t>
          </a:r>
          <a:endParaRPr lang="ru-RU" dirty="0"/>
        </a:p>
      </dgm:t>
    </dgm:pt>
    <dgm:pt modelId="{07F3C4D2-FE0E-4139-806E-57103E054100}" type="parTrans" cxnId="{7B6E12A4-1AC5-4A30-8DA8-533FAE0E7D4A}">
      <dgm:prSet/>
      <dgm:spPr/>
      <dgm:t>
        <a:bodyPr/>
        <a:lstStyle/>
        <a:p>
          <a:endParaRPr lang="ru-RU"/>
        </a:p>
      </dgm:t>
    </dgm:pt>
    <dgm:pt modelId="{96CE6BC5-2ECF-4FE3-9922-2C0BA190F5C3}" type="sibTrans" cxnId="{7B6E12A4-1AC5-4A30-8DA8-533FAE0E7D4A}">
      <dgm:prSet/>
      <dgm:spPr/>
      <dgm:t>
        <a:bodyPr/>
        <a:lstStyle/>
        <a:p>
          <a:endParaRPr lang="ru-RU"/>
        </a:p>
      </dgm:t>
    </dgm:pt>
    <dgm:pt modelId="{2F6591CA-1734-4A6F-9D78-DE44718A9CDA}">
      <dgm:prSet/>
      <dgm:spPr/>
      <dgm:t>
        <a:bodyPr/>
        <a:lstStyle/>
        <a:p>
          <a:r>
            <a:rPr lang="ru-RU" dirty="0"/>
            <a:t>Степень удовлетворенности педагогов и руководителей </a:t>
          </a:r>
        </a:p>
      </dgm:t>
    </dgm:pt>
    <dgm:pt modelId="{ED521224-A0A4-4A0D-AAC0-59B3FF82C99A}" type="parTrans" cxnId="{F6582F2A-DA74-40C6-AA51-5BC06FC7EFC7}">
      <dgm:prSet/>
      <dgm:spPr/>
      <dgm:t>
        <a:bodyPr/>
        <a:lstStyle/>
        <a:p>
          <a:endParaRPr lang="ru-RU"/>
        </a:p>
      </dgm:t>
    </dgm:pt>
    <dgm:pt modelId="{A0DDDD3E-C7DD-4AD6-809D-F77FFA1BAA96}" type="sibTrans" cxnId="{F6582F2A-DA74-40C6-AA51-5BC06FC7EFC7}">
      <dgm:prSet/>
      <dgm:spPr/>
      <dgm:t>
        <a:bodyPr/>
        <a:lstStyle/>
        <a:p>
          <a:endParaRPr lang="ru-RU"/>
        </a:p>
      </dgm:t>
    </dgm:pt>
    <dgm:pt modelId="{76E62B68-B9B2-44AB-A23A-73315B1C096A}" type="pres">
      <dgm:prSet presAssocID="{149FBA27-79F4-412B-B151-04645D81DDE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E4A7B7F-3DCA-4288-ADE9-026707726643}" type="pres">
      <dgm:prSet presAssocID="{EE397737-9A39-43B2-9CB0-A356E7B2B70E}" presName="root" presStyleCnt="0"/>
      <dgm:spPr/>
    </dgm:pt>
    <dgm:pt modelId="{9EDFE86C-0489-4C45-913E-5D9EEE22B6AE}" type="pres">
      <dgm:prSet presAssocID="{EE397737-9A39-43B2-9CB0-A356E7B2B70E}" presName="rootComposite" presStyleCnt="0"/>
      <dgm:spPr/>
    </dgm:pt>
    <dgm:pt modelId="{AEEAAB81-90F6-4C52-8EAC-6263ED87F7F3}" type="pres">
      <dgm:prSet presAssocID="{EE397737-9A39-43B2-9CB0-A356E7B2B70E}" presName="rootText" presStyleLbl="node1" presStyleIdx="0" presStyleCnt="4"/>
      <dgm:spPr/>
    </dgm:pt>
    <dgm:pt modelId="{7B55CD64-937B-42D7-9177-25B45BB5ADD6}" type="pres">
      <dgm:prSet presAssocID="{EE397737-9A39-43B2-9CB0-A356E7B2B70E}" presName="rootConnector" presStyleLbl="node1" presStyleIdx="0" presStyleCnt="4"/>
      <dgm:spPr/>
    </dgm:pt>
    <dgm:pt modelId="{1172410F-6E62-4BC6-AA9A-B514785D8D30}" type="pres">
      <dgm:prSet presAssocID="{EE397737-9A39-43B2-9CB0-A356E7B2B70E}" presName="childShape" presStyleCnt="0"/>
      <dgm:spPr/>
    </dgm:pt>
    <dgm:pt modelId="{F3899FC0-7E05-4FF6-8AA7-A155845349B9}" type="pres">
      <dgm:prSet presAssocID="{9CFA2BD3-6F46-46C7-81B6-E6CD36CDBD78}" presName="Name13" presStyleLbl="parChTrans1D2" presStyleIdx="0" presStyleCnt="7"/>
      <dgm:spPr/>
    </dgm:pt>
    <dgm:pt modelId="{ABF0CCBE-A3CD-4818-B90F-5AE28C0FDC02}" type="pres">
      <dgm:prSet presAssocID="{4DDC321D-A4A2-4047-AB8F-966FB1BF98A1}" presName="childText" presStyleLbl="bgAcc1" presStyleIdx="0" presStyleCnt="7">
        <dgm:presLayoutVars>
          <dgm:bulletEnabled val="1"/>
        </dgm:presLayoutVars>
      </dgm:prSet>
      <dgm:spPr/>
    </dgm:pt>
    <dgm:pt modelId="{DDFB362A-F44D-4CFF-9A70-7DCE49669B8F}" type="pres">
      <dgm:prSet presAssocID="{7874E7C0-1443-466D-BF25-734135C54874}" presName="Name13" presStyleLbl="parChTrans1D2" presStyleIdx="1" presStyleCnt="7"/>
      <dgm:spPr/>
    </dgm:pt>
    <dgm:pt modelId="{946EDB15-83CE-4C4F-8C75-DD673FDD185A}" type="pres">
      <dgm:prSet presAssocID="{5F729687-CA74-4891-834F-CEA52EDB8186}" presName="childText" presStyleLbl="bgAcc1" presStyleIdx="1" presStyleCnt="7">
        <dgm:presLayoutVars>
          <dgm:bulletEnabled val="1"/>
        </dgm:presLayoutVars>
      </dgm:prSet>
      <dgm:spPr/>
    </dgm:pt>
    <dgm:pt modelId="{55D7474A-5B50-4F2B-A86F-163BA6423E98}" type="pres">
      <dgm:prSet presAssocID="{7F10391E-4A52-41D9-B669-8CEB6327EEF9}" presName="root" presStyleCnt="0"/>
      <dgm:spPr/>
    </dgm:pt>
    <dgm:pt modelId="{4857657D-5D57-4868-9CB1-CF2E7CC67A27}" type="pres">
      <dgm:prSet presAssocID="{7F10391E-4A52-41D9-B669-8CEB6327EEF9}" presName="rootComposite" presStyleCnt="0"/>
      <dgm:spPr/>
    </dgm:pt>
    <dgm:pt modelId="{8FB18171-78FA-43D3-A425-150EEBF0936C}" type="pres">
      <dgm:prSet presAssocID="{7F10391E-4A52-41D9-B669-8CEB6327EEF9}" presName="rootText" presStyleLbl="node1" presStyleIdx="1" presStyleCnt="4"/>
      <dgm:spPr/>
    </dgm:pt>
    <dgm:pt modelId="{109497EF-E698-48FD-9C4F-C76B827C66A9}" type="pres">
      <dgm:prSet presAssocID="{7F10391E-4A52-41D9-B669-8CEB6327EEF9}" presName="rootConnector" presStyleLbl="node1" presStyleIdx="1" presStyleCnt="4"/>
      <dgm:spPr/>
    </dgm:pt>
    <dgm:pt modelId="{9D5A1345-EA47-4497-81B1-9BB9056DC6B0}" type="pres">
      <dgm:prSet presAssocID="{7F10391E-4A52-41D9-B669-8CEB6327EEF9}" presName="childShape" presStyleCnt="0"/>
      <dgm:spPr/>
    </dgm:pt>
    <dgm:pt modelId="{0A6D13B7-E195-49E2-BAE0-B70AA8692F48}" type="pres">
      <dgm:prSet presAssocID="{33121682-B14C-45E4-95AD-85D407B2BB6C}" presName="Name13" presStyleLbl="parChTrans1D2" presStyleIdx="2" presStyleCnt="7"/>
      <dgm:spPr/>
    </dgm:pt>
    <dgm:pt modelId="{693E66FD-FF91-4299-AE99-A8659A79CCFE}" type="pres">
      <dgm:prSet presAssocID="{06C47AE4-DCCF-426B-9351-13C208223C2E}" presName="childText" presStyleLbl="bgAcc1" presStyleIdx="2" presStyleCnt="7">
        <dgm:presLayoutVars>
          <dgm:bulletEnabled val="1"/>
        </dgm:presLayoutVars>
      </dgm:prSet>
      <dgm:spPr/>
    </dgm:pt>
    <dgm:pt modelId="{E7B8FF83-FA67-449D-8439-C86D0FE9710A}" type="pres">
      <dgm:prSet presAssocID="{B4D2A801-C2EA-4DA7-BA6D-4952AFA6BDF5}" presName="root" presStyleCnt="0"/>
      <dgm:spPr/>
    </dgm:pt>
    <dgm:pt modelId="{B1CB2293-7F2A-4638-BD7E-F03560BC5A6F}" type="pres">
      <dgm:prSet presAssocID="{B4D2A801-C2EA-4DA7-BA6D-4952AFA6BDF5}" presName="rootComposite" presStyleCnt="0"/>
      <dgm:spPr/>
    </dgm:pt>
    <dgm:pt modelId="{F2C5A6DD-E42F-4529-89B7-54D3B14AA8F6}" type="pres">
      <dgm:prSet presAssocID="{B4D2A801-C2EA-4DA7-BA6D-4952AFA6BDF5}" presName="rootText" presStyleLbl="node1" presStyleIdx="2" presStyleCnt="4"/>
      <dgm:spPr/>
    </dgm:pt>
    <dgm:pt modelId="{53B45BEF-FF0D-47D3-839D-41F49AB2F8BD}" type="pres">
      <dgm:prSet presAssocID="{B4D2A801-C2EA-4DA7-BA6D-4952AFA6BDF5}" presName="rootConnector" presStyleLbl="node1" presStyleIdx="2" presStyleCnt="4"/>
      <dgm:spPr/>
    </dgm:pt>
    <dgm:pt modelId="{7F3E5549-613D-4BE1-B401-23583AA65F90}" type="pres">
      <dgm:prSet presAssocID="{B4D2A801-C2EA-4DA7-BA6D-4952AFA6BDF5}" presName="childShape" presStyleCnt="0"/>
      <dgm:spPr/>
    </dgm:pt>
    <dgm:pt modelId="{59A6C40C-9C8C-4263-9E55-8DFE6501C9FA}" type="pres">
      <dgm:prSet presAssocID="{2BE8C8D1-6993-4A80-8A00-65744321DE79}" presName="Name13" presStyleLbl="parChTrans1D2" presStyleIdx="3" presStyleCnt="7"/>
      <dgm:spPr/>
    </dgm:pt>
    <dgm:pt modelId="{CB117BC9-BD9E-4BA5-8DD1-A53EE7DDB698}" type="pres">
      <dgm:prSet presAssocID="{E92D63F5-44FF-4A13-A578-F4A64747129D}" presName="childText" presStyleLbl="bgAcc1" presStyleIdx="3" presStyleCnt="7">
        <dgm:presLayoutVars>
          <dgm:bulletEnabled val="1"/>
        </dgm:presLayoutVars>
      </dgm:prSet>
      <dgm:spPr/>
    </dgm:pt>
    <dgm:pt modelId="{E1FE728C-992D-4D08-99A8-20F60BF7AA37}" type="pres">
      <dgm:prSet presAssocID="{ED521224-A0A4-4A0D-AAC0-59B3FF82C99A}" presName="Name13" presStyleLbl="parChTrans1D2" presStyleIdx="4" presStyleCnt="7"/>
      <dgm:spPr/>
    </dgm:pt>
    <dgm:pt modelId="{7D58DC67-68D6-44A0-BCC6-1E335E95838C}" type="pres">
      <dgm:prSet presAssocID="{2F6591CA-1734-4A6F-9D78-DE44718A9CDA}" presName="childText" presStyleLbl="bgAcc1" presStyleIdx="4" presStyleCnt="7">
        <dgm:presLayoutVars>
          <dgm:bulletEnabled val="1"/>
        </dgm:presLayoutVars>
      </dgm:prSet>
      <dgm:spPr/>
    </dgm:pt>
    <dgm:pt modelId="{CBD3D9D9-F672-4876-86C9-1ED5FE6AD0ED}" type="pres">
      <dgm:prSet presAssocID="{C211EC08-DBF6-46B4-8FB9-E5E8B49B00E4}" presName="root" presStyleCnt="0"/>
      <dgm:spPr/>
    </dgm:pt>
    <dgm:pt modelId="{F0CAB401-EE98-4093-92B1-74EAC4AE8D07}" type="pres">
      <dgm:prSet presAssocID="{C211EC08-DBF6-46B4-8FB9-E5E8B49B00E4}" presName="rootComposite" presStyleCnt="0"/>
      <dgm:spPr/>
    </dgm:pt>
    <dgm:pt modelId="{3D847EAA-F820-44EE-9022-865EFACC5076}" type="pres">
      <dgm:prSet presAssocID="{C211EC08-DBF6-46B4-8FB9-E5E8B49B00E4}" presName="rootText" presStyleLbl="node1" presStyleIdx="3" presStyleCnt="4"/>
      <dgm:spPr/>
    </dgm:pt>
    <dgm:pt modelId="{F7319213-6A41-4808-865F-2DBC6F36FE27}" type="pres">
      <dgm:prSet presAssocID="{C211EC08-DBF6-46B4-8FB9-E5E8B49B00E4}" presName="rootConnector" presStyleLbl="node1" presStyleIdx="3" presStyleCnt="4"/>
      <dgm:spPr/>
    </dgm:pt>
    <dgm:pt modelId="{4CC23C4A-6175-4F72-8CBB-E2CD6670AB33}" type="pres">
      <dgm:prSet presAssocID="{C211EC08-DBF6-46B4-8FB9-E5E8B49B00E4}" presName="childShape" presStyleCnt="0"/>
      <dgm:spPr/>
    </dgm:pt>
    <dgm:pt modelId="{9926FEF4-95D7-4182-BD1D-2D6F49F7F6DF}" type="pres">
      <dgm:prSet presAssocID="{0B2FEFFD-44D1-4545-AFE7-BEE1116EEB35}" presName="Name13" presStyleLbl="parChTrans1D2" presStyleIdx="5" presStyleCnt="7"/>
      <dgm:spPr/>
    </dgm:pt>
    <dgm:pt modelId="{357DB7C4-6A27-4D6B-B79C-EE487EE3BA88}" type="pres">
      <dgm:prSet presAssocID="{1553B2A8-4F56-47C7-B368-84A4F48194BE}" presName="childText" presStyleLbl="bgAcc1" presStyleIdx="5" presStyleCnt="7">
        <dgm:presLayoutVars>
          <dgm:bulletEnabled val="1"/>
        </dgm:presLayoutVars>
      </dgm:prSet>
      <dgm:spPr/>
    </dgm:pt>
    <dgm:pt modelId="{6FCD0C8B-87F4-47F2-A128-EAAB14E81B88}" type="pres">
      <dgm:prSet presAssocID="{07F3C4D2-FE0E-4139-806E-57103E054100}" presName="Name13" presStyleLbl="parChTrans1D2" presStyleIdx="6" presStyleCnt="7"/>
      <dgm:spPr/>
    </dgm:pt>
    <dgm:pt modelId="{D0B00241-126B-433F-A96D-33304DA6DE8E}" type="pres">
      <dgm:prSet presAssocID="{DB2D69AD-5781-4E0E-80EF-E2E525FD9E7F}" presName="childText" presStyleLbl="bgAcc1" presStyleIdx="6" presStyleCnt="7">
        <dgm:presLayoutVars>
          <dgm:bulletEnabled val="1"/>
        </dgm:presLayoutVars>
      </dgm:prSet>
      <dgm:spPr/>
    </dgm:pt>
  </dgm:ptLst>
  <dgm:cxnLst>
    <dgm:cxn modelId="{F3476003-206F-4C5E-94E1-C027041FC4AC}" type="presOf" srcId="{B4D2A801-C2EA-4DA7-BA6D-4952AFA6BDF5}" destId="{F2C5A6DD-E42F-4529-89B7-54D3B14AA8F6}" srcOrd="0" destOrd="0" presId="urn:microsoft.com/office/officeart/2005/8/layout/hierarchy3"/>
    <dgm:cxn modelId="{10F1BE07-F7FA-42AE-B8B4-3A26D82A95BD}" srcId="{C211EC08-DBF6-46B4-8FB9-E5E8B49B00E4}" destId="{1553B2A8-4F56-47C7-B368-84A4F48194BE}" srcOrd="0" destOrd="0" parTransId="{0B2FEFFD-44D1-4545-AFE7-BEE1116EEB35}" sibTransId="{FB748948-700C-422F-8019-D9F447E67DF1}"/>
    <dgm:cxn modelId="{9691550C-2F62-49DE-A4E6-7349CCED2C98}" srcId="{B4D2A801-C2EA-4DA7-BA6D-4952AFA6BDF5}" destId="{E92D63F5-44FF-4A13-A578-F4A64747129D}" srcOrd="0" destOrd="0" parTransId="{2BE8C8D1-6993-4A80-8A00-65744321DE79}" sibTransId="{72EC7BCD-01FB-4BC7-9DCB-43D3CF272084}"/>
    <dgm:cxn modelId="{868DD011-C298-4472-914E-8140F669361F}" srcId="{149FBA27-79F4-412B-B151-04645D81DDE2}" destId="{C211EC08-DBF6-46B4-8FB9-E5E8B49B00E4}" srcOrd="3" destOrd="0" parTransId="{641E2D36-598E-4D83-A820-6D8B6A4BA55C}" sibTransId="{01E5C148-194C-4AFA-B01F-A2C16C40E2F7}"/>
    <dgm:cxn modelId="{A5DDF614-5A8A-4B74-875A-7F0D4D9DF9AC}" type="presOf" srcId="{7F10391E-4A52-41D9-B669-8CEB6327EEF9}" destId="{8FB18171-78FA-43D3-A425-150EEBF0936C}" srcOrd="0" destOrd="0" presId="urn:microsoft.com/office/officeart/2005/8/layout/hierarchy3"/>
    <dgm:cxn modelId="{B863FA14-B9FC-4DAD-9892-881BC0F52765}" srcId="{EE397737-9A39-43B2-9CB0-A356E7B2B70E}" destId="{4DDC321D-A4A2-4047-AB8F-966FB1BF98A1}" srcOrd="0" destOrd="0" parTransId="{9CFA2BD3-6F46-46C7-81B6-E6CD36CDBD78}" sibTransId="{4F7BACEF-9081-4BBC-8C5A-912B6F32184A}"/>
    <dgm:cxn modelId="{9604E417-8D57-403D-A4A0-1118067761EB}" type="presOf" srcId="{149FBA27-79F4-412B-B151-04645D81DDE2}" destId="{76E62B68-B9B2-44AB-A23A-73315B1C096A}" srcOrd="0" destOrd="0" presId="urn:microsoft.com/office/officeart/2005/8/layout/hierarchy3"/>
    <dgm:cxn modelId="{22B03325-ACFF-48D9-9F96-6FC9D6A4C38A}" type="presOf" srcId="{C211EC08-DBF6-46B4-8FB9-E5E8B49B00E4}" destId="{3D847EAA-F820-44EE-9022-865EFACC5076}" srcOrd="0" destOrd="0" presId="urn:microsoft.com/office/officeart/2005/8/layout/hierarchy3"/>
    <dgm:cxn modelId="{F6582F2A-DA74-40C6-AA51-5BC06FC7EFC7}" srcId="{B4D2A801-C2EA-4DA7-BA6D-4952AFA6BDF5}" destId="{2F6591CA-1734-4A6F-9D78-DE44718A9CDA}" srcOrd="1" destOrd="0" parTransId="{ED521224-A0A4-4A0D-AAC0-59B3FF82C99A}" sibTransId="{A0DDDD3E-C7DD-4AD6-809D-F77FFA1BAA96}"/>
    <dgm:cxn modelId="{C34A0E33-4750-4FF9-B6AE-0FF8F7AF47C6}" type="presOf" srcId="{2F6591CA-1734-4A6F-9D78-DE44718A9CDA}" destId="{7D58DC67-68D6-44A0-BCC6-1E335E95838C}" srcOrd="0" destOrd="0" presId="urn:microsoft.com/office/officeart/2005/8/layout/hierarchy3"/>
    <dgm:cxn modelId="{E928A63F-ECF5-4622-8B0A-517314F24973}" srcId="{EE397737-9A39-43B2-9CB0-A356E7B2B70E}" destId="{5F729687-CA74-4891-834F-CEA52EDB8186}" srcOrd="1" destOrd="0" parTransId="{7874E7C0-1443-466D-BF25-734135C54874}" sibTransId="{683873A7-AFA0-425D-A4E8-8A0728C14C41}"/>
    <dgm:cxn modelId="{773F3A5B-CA50-4E80-9439-307F5BBC580E}" type="presOf" srcId="{4DDC321D-A4A2-4047-AB8F-966FB1BF98A1}" destId="{ABF0CCBE-A3CD-4818-B90F-5AE28C0FDC02}" srcOrd="0" destOrd="0" presId="urn:microsoft.com/office/officeart/2005/8/layout/hierarchy3"/>
    <dgm:cxn modelId="{83411E5C-0CB1-48FB-AEA9-E6818CF3473A}" srcId="{149FBA27-79F4-412B-B151-04645D81DDE2}" destId="{7F10391E-4A52-41D9-B669-8CEB6327EEF9}" srcOrd="1" destOrd="0" parTransId="{6BAFAC13-3AC9-4072-ACF8-3A5ABAEA4E04}" sibTransId="{EE2D954F-16F6-40C3-8321-4D4C5E42BB4C}"/>
    <dgm:cxn modelId="{8361475F-1FAB-4D6D-B9B6-1A452B88187E}" type="presOf" srcId="{33121682-B14C-45E4-95AD-85D407B2BB6C}" destId="{0A6D13B7-E195-49E2-BAE0-B70AA8692F48}" srcOrd="0" destOrd="0" presId="urn:microsoft.com/office/officeart/2005/8/layout/hierarchy3"/>
    <dgm:cxn modelId="{48BF7242-D72F-40DD-B3C7-580D1422E29D}" srcId="{7F10391E-4A52-41D9-B669-8CEB6327EEF9}" destId="{06C47AE4-DCCF-426B-9351-13C208223C2E}" srcOrd="0" destOrd="0" parTransId="{33121682-B14C-45E4-95AD-85D407B2BB6C}" sibTransId="{E589E55E-3B8B-4E89-B61E-3E601490B16E}"/>
    <dgm:cxn modelId="{BAC3E86C-FEF2-4A1D-90DC-A6023D2B5E96}" srcId="{149FBA27-79F4-412B-B151-04645D81DDE2}" destId="{B4D2A801-C2EA-4DA7-BA6D-4952AFA6BDF5}" srcOrd="2" destOrd="0" parTransId="{8C253D19-824B-4766-9253-2F2F3DF767B8}" sibTransId="{1BFED6A3-B70D-4B82-AF66-195D45BE4F86}"/>
    <dgm:cxn modelId="{78BE134D-FC24-4440-83B4-96268C6A2A6E}" type="presOf" srcId="{1553B2A8-4F56-47C7-B368-84A4F48194BE}" destId="{357DB7C4-6A27-4D6B-B79C-EE487EE3BA88}" srcOrd="0" destOrd="0" presId="urn:microsoft.com/office/officeart/2005/8/layout/hierarchy3"/>
    <dgm:cxn modelId="{CE4F8170-E204-4252-A6E9-9231751673EB}" type="presOf" srcId="{7F10391E-4A52-41D9-B669-8CEB6327EEF9}" destId="{109497EF-E698-48FD-9C4F-C76B827C66A9}" srcOrd="1" destOrd="0" presId="urn:microsoft.com/office/officeart/2005/8/layout/hierarchy3"/>
    <dgm:cxn modelId="{F44A5753-732A-4D1D-ABDE-9499217C3F1C}" type="presOf" srcId="{B4D2A801-C2EA-4DA7-BA6D-4952AFA6BDF5}" destId="{53B45BEF-FF0D-47D3-839D-41F49AB2F8BD}" srcOrd="1" destOrd="0" presId="urn:microsoft.com/office/officeart/2005/8/layout/hierarchy3"/>
    <dgm:cxn modelId="{DBE7C855-9FCC-4C04-A9DF-1073F86AF7FB}" type="presOf" srcId="{EE397737-9A39-43B2-9CB0-A356E7B2B70E}" destId="{AEEAAB81-90F6-4C52-8EAC-6263ED87F7F3}" srcOrd="0" destOrd="0" presId="urn:microsoft.com/office/officeart/2005/8/layout/hierarchy3"/>
    <dgm:cxn modelId="{410E228E-15B9-40D8-B611-AFD592F36EE1}" type="presOf" srcId="{2BE8C8D1-6993-4A80-8A00-65744321DE79}" destId="{59A6C40C-9C8C-4263-9E55-8DFE6501C9FA}" srcOrd="0" destOrd="0" presId="urn:microsoft.com/office/officeart/2005/8/layout/hierarchy3"/>
    <dgm:cxn modelId="{EF79CC94-1EB4-4917-85E1-5EBBBF5E336B}" type="presOf" srcId="{0B2FEFFD-44D1-4545-AFE7-BEE1116EEB35}" destId="{9926FEF4-95D7-4182-BD1D-2D6F49F7F6DF}" srcOrd="0" destOrd="0" presId="urn:microsoft.com/office/officeart/2005/8/layout/hierarchy3"/>
    <dgm:cxn modelId="{2EE8269A-E7F3-4FB5-A98D-43DD76DD9AD8}" srcId="{149FBA27-79F4-412B-B151-04645D81DDE2}" destId="{EE397737-9A39-43B2-9CB0-A356E7B2B70E}" srcOrd="0" destOrd="0" parTransId="{76B987F9-CE07-473D-BD1C-CD56E6C18273}" sibTransId="{5EBE78AC-5457-4895-985C-D5A51A32F1EB}"/>
    <dgm:cxn modelId="{EBC3AFA0-1EDB-4C07-BFB1-0FE3BEA74CAF}" type="presOf" srcId="{E92D63F5-44FF-4A13-A578-F4A64747129D}" destId="{CB117BC9-BD9E-4BA5-8DD1-A53EE7DDB698}" srcOrd="0" destOrd="0" presId="urn:microsoft.com/office/officeart/2005/8/layout/hierarchy3"/>
    <dgm:cxn modelId="{D05301A4-D1AB-4EA7-8D7F-E17E134E54D0}" type="presOf" srcId="{7874E7C0-1443-466D-BF25-734135C54874}" destId="{DDFB362A-F44D-4CFF-9A70-7DCE49669B8F}" srcOrd="0" destOrd="0" presId="urn:microsoft.com/office/officeart/2005/8/layout/hierarchy3"/>
    <dgm:cxn modelId="{7B6E12A4-1AC5-4A30-8DA8-533FAE0E7D4A}" srcId="{C211EC08-DBF6-46B4-8FB9-E5E8B49B00E4}" destId="{DB2D69AD-5781-4E0E-80EF-E2E525FD9E7F}" srcOrd="1" destOrd="0" parTransId="{07F3C4D2-FE0E-4139-806E-57103E054100}" sibTransId="{96CE6BC5-2ECF-4FE3-9922-2C0BA190F5C3}"/>
    <dgm:cxn modelId="{88B27BB5-EC98-4EF0-BFB3-E674DCA4DB1E}" type="presOf" srcId="{C211EC08-DBF6-46B4-8FB9-E5E8B49B00E4}" destId="{F7319213-6A41-4808-865F-2DBC6F36FE27}" srcOrd="1" destOrd="0" presId="urn:microsoft.com/office/officeart/2005/8/layout/hierarchy3"/>
    <dgm:cxn modelId="{7F8695B9-4331-44B6-B373-0C20CCBD454A}" type="presOf" srcId="{5F729687-CA74-4891-834F-CEA52EDB8186}" destId="{946EDB15-83CE-4C4F-8C75-DD673FDD185A}" srcOrd="0" destOrd="0" presId="urn:microsoft.com/office/officeart/2005/8/layout/hierarchy3"/>
    <dgm:cxn modelId="{8F16ECBD-40ED-44E2-A734-62F709D8E975}" type="presOf" srcId="{EE397737-9A39-43B2-9CB0-A356E7B2B70E}" destId="{7B55CD64-937B-42D7-9177-25B45BB5ADD6}" srcOrd="1" destOrd="0" presId="urn:microsoft.com/office/officeart/2005/8/layout/hierarchy3"/>
    <dgm:cxn modelId="{0DADE9C1-A2FC-43C2-9363-BFC23E26CDAC}" type="presOf" srcId="{DB2D69AD-5781-4E0E-80EF-E2E525FD9E7F}" destId="{D0B00241-126B-433F-A96D-33304DA6DE8E}" srcOrd="0" destOrd="0" presId="urn:microsoft.com/office/officeart/2005/8/layout/hierarchy3"/>
    <dgm:cxn modelId="{FCE7C3CF-0AB4-4329-B16B-8D4908794EC9}" type="presOf" srcId="{9CFA2BD3-6F46-46C7-81B6-E6CD36CDBD78}" destId="{F3899FC0-7E05-4FF6-8AA7-A155845349B9}" srcOrd="0" destOrd="0" presId="urn:microsoft.com/office/officeart/2005/8/layout/hierarchy3"/>
    <dgm:cxn modelId="{804E8CDB-2052-40F8-8974-4D552EC689C2}" type="presOf" srcId="{ED521224-A0A4-4A0D-AAC0-59B3FF82C99A}" destId="{E1FE728C-992D-4D08-99A8-20F60BF7AA37}" srcOrd="0" destOrd="0" presId="urn:microsoft.com/office/officeart/2005/8/layout/hierarchy3"/>
    <dgm:cxn modelId="{A42C1EDE-3BF5-416B-8CD8-DC25B5F64B2E}" type="presOf" srcId="{06C47AE4-DCCF-426B-9351-13C208223C2E}" destId="{693E66FD-FF91-4299-AE99-A8659A79CCFE}" srcOrd="0" destOrd="0" presId="urn:microsoft.com/office/officeart/2005/8/layout/hierarchy3"/>
    <dgm:cxn modelId="{E3B573F6-5355-44D7-86D1-AEC1F4E700C1}" type="presOf" srcId="{07F3C4D2-FE0E-4139-806E-57103E054100}" destId="{6FCD0C8B-87F4-47F2-A128-EAAB14E81B88}" srcOrd="0" destOrd="0" presId="urn:microsoft.com/office/officeart/2005/8/layout/hierarchy3"/>
    <dgm:cxn modelId="{B26E4427-3130-4551-9E31-F48682D4AEF0}" type="presParOf" srcId="{76E62B68-B9B2-44AB-A23A-73315B1C096A}" destId="{3E4A7B7F-3DCA-4288-ADE9-026707726643}" srcOrd="0" destOrd="0" presId="urn:microsoft.com/office/officeart/2005/8/layout/hierarchy3"/>
    <dgm:cxn modelId="{E67A242A-8A37-490A-B6AA-1E427D771285}" type="presParOf" srcId="{3E4A7B7F-3DCA-4288-ADE9-026707726643}" destId="{9EDFE86C-0489-4C45-913E-5D9EEE22B6AE}" srcOrd="0" destOrd="0" presId="urn:microsoft.com/office/officeart/2005/8/layout/hierarchy3"/>
    <dgm:cxn modelId="{22F49FC1-DE91-42B9-94CA-79E6472FA27A}" type="presParOf" srcId="{9EDFE86C-0489-4C45-913E-5D9EEE22B6AE}" destId="{AEEAAB81-90F6-4C52-8EAC-6263ED87F7F3}" srcOrd="0" destOrd="0" presId="urn:microsoft.com/office/officeart/2005/8/layout/hierarchy3"/>
    <dgm:cxn modelId="{C034E83F-9BBB-4101-B860-FB50415AE96F}" type="presParOf" srcId="{9EDFE86C-0489-4C45-913E-5D9EEE22B6AE}" destId="{7B55CD64-937B-42D7-9177-25B45BB5ADD6}" srcOrd="1" destOrd="0" presId="urn:microsoft.com/office/officeart/2005/8/layout/hierarchy3"/>
    <dgm:cxn modelId="{75A28DEF-BE5D-4AA6-90DF-2E03E5942C53}" type="presParOf" srcId="{3E4A7B7F-3DCA-4288-ADE9-026707726643}" destId="{1172410F-6E62-4BC6-AA9A-B514785D8D30}" srcOrd="1" destOrd="0" presId="urn:microsoft.com/office/officeart/2005/8/layout/hierarchy3"/>
    <dgm:cxn modelId="{B791003D-F8A2-471D-BE9A-62DEACBD0293}" type="presParOf" srcId="{1172410F-6E62-4BC6-AA9A-B514785D8D30}" destId="{F3899FC0-7E05-4FF6-8AA7-A155845349B9}" srcOrd="0" destOrd="0" presId="urn:microsoft.com/office/officeart/2005/8/layout/hierarchy3"/>
    <dgm:cxn modelId="{006DBD62-3962-4B8A-8775-A228F7D50044}" type="presParOf" srcId="{1172410F-6E62-4BC6-AA9A-B514785D8D30}" destId="{ABF0CCBE-A3CD-4818-B90F-5AE28C0FDC02}" srcOrd="1" destOrd="0" presId="urn:microsoft.com/office/officeart/2005/8/layout/hierarchy3"/>
    <dgm:cxn modelId="{2965697B-E730-4742-A2CF-56CFCEEBBA74}" type="presParOf" srcId="{1172410F-6E62-4BC6-AA9A-B514785D8D30}" destId="{DDFB362A-F44D-4CFF-9A70-7DCE49669B8F}" srcOrd="2" destOrd="0" presId="urn:microsoft.com/office/officeart/2005/8/layout/hierarchy3"/>
    <dgm:cxn modelId="{6FFF89C0-1927-447B-A2B5-9452F0947E9B}" type="presParOf" srcId="{1172410F-6E62-4BC6-AA9A-B514785D8D30}" destId="{946EDB15-83CE-4C4F-8C75-DD673FDD185A}" srcOrd="3" destOrd="0" presId="urn:microsoft.com/office/officeart/2005/8/layout/hierarchy3"/>
    <dgm:cxn modelId="{D9CE37AD-F2B5-4A67-BE52-F756B17EFC0F}" type="presParOf" srcId="{76E62B68-B9B2-44AB-A23A-73315B1C096A}" destId="{55D7474A-5B50-4F2B-A86F-163BA6423E98}" srcOrd="1" destOrd="0" presId="urn:microsoft.com/office/officeart/2005/8/layout/hierarchy3"/>
    <dgm:cxn modelId="{C3A8134B-9521-4D52-8B88-AF0F50005F0A}" type="presParOf" srcId="{55D7474A-5B50-4F2B-A86F-163BA6423E98}" destId="{4857657D-5D57-4868-9CB1-CF2E7CC67A27}" srcOrd="0" destOrd="0" presId="urn:microsoft.com/office/officeart/2005/8/layout/hierarchy3"/>
    <dgm:cxn modelId="{CF2E418C-D390-40E0-BA6E-032ADC3E20D8}" type="presParOf" srcId="{4857657D-5D57-4868-9CB1-CF2E7CC67A27}" destId="{8FB18171-78FA-43D3-A425-150EEBF0936C}" srcOrd="0" destOrd="0" presId="urn:microsoft.com/office/officeart/2005/8/layout/hierarchy3"/>
    <dgm:cxn modelId="{628D1B32-644D-4A8B-BF2E-D7A09F28B7EF}" type="presParOf" srcId="{4857657D-5D57-4868-9CB1-CF2E7CC67A27}" destId="{109497EF-E698-48FD-9C4F-C76B827C66A9}" srcOrd="1" destOrd="0" presId="urn:microsoft.com/office/officeart/2005/8/layout/hierarchy3"/>
    <dgm:cxn modelId="{D806DF14-1DCB-45ED-BADE-BD29989709E3}" type="presParOf" srcId="{55D7474A-5B50-4F2B-A86F-163BA6423E98}" destId="{9D5A1345-EA47-4497-81B1-9BB9056DC6B0}" srcOrd="1" destOrd="0" presId="urn:microsoft.com/office/officeart/2005/8/layout/hierarchy3"/>
    <dgm:cxn modelId="{A3FC434B-F5A8-4FBE-81A5-4E9B66374991}" type="presParOf" srcId="{9D5A1345-EA47-4497-81B1-9BB9056DC6B0}" destId="{0A6D13B7-E195-49E2-BAE0-B70AA8692F48}" srcOrd="0" destOrd="0" presId="urn:microsoft.com/office/officeart/2005/8/layout/hierarchy3"/>
    <dgm:cxn modelId="{9C49DCD9-0E41-4D6B-962C-27D30BB574B8}" type="presParOf" srcId="{9D5A1345-EA47-4497-81B1-9BB9056DC6B0}" destId="{693E66FD-FF91-4299-AE99-A8659A79CCFE}" srcOrd="1" destOrd="0" presId="urn:microsoft.com/office/officeart/2005/8/layout/hierarchy3"/>
    <dgm:cxn modelId="{8947DEA1-B25D-4C2C-90B1-D59C7D62963A}" type="presParOf" srcId="{76E62B68-B9B2-44AB-A23A-73315B1C096A}" destId="{E7B8FF83-FA67-449D-8439-C86D0FE9710A}" srcOrd="2" destOrd="0" presId="urn:microsoft.com/office/officeart/2005/8/layout/hierarchy3"/>
    <dgm:cxn modelId="{68C4A193-8EFD-4205-9BCD-3FAFA9131AEF}" type="presParOf" srcId="{E7B8FF83-FA67-449D-8439-C86D0FE9710A}" destId="{B1CB2293-7F2A-4638-BD7E-F03560BC5A6F}" srcOrd="0" destOrd="0" presId="urn:microsoft.com/office/officeart/2005/8/layout/hierarchy3"/>
    <dgm:cxn modelId="{F483CC46-48E0-451B-B82A-0058AF09DE45}" type="presParOf" srcId="{B1CB2293-7F2A-4638-BD7E-F03560BC5A6F}" destId="{F2C5A6DD-E42F-4529-89B7-54D3B14AA8F6}" srcOrd="0" destOrd="0" presId="urn:microsoft.com/office/officeart/2005/8/layout/hierarchy3"/>
    <dgm:cxn modelId="{1B9505DB-141C-42A1-B41F-0D5325F4E122}" type="presParOf" srcId="{B1CB2293-7F2A-4638-BD7E-F03560BC5A6F}" destId="{53B45BEF-FF0D-47D3-839D-41F49AB2F8BD}" srcOrd="1" destOrd="0" presId="urn:microsoft.com/office/officeart/2005/8/layout/hierarchy3"/>
    <dgm:cxn modelId="{2DF258FC-541B-4E2F-B5E3-3EB1FFC53B49}" type="presParOf" srcId="{E7B8FF83-FA67-449D-8439-C86D0FE9710A}" destId="{7F3E5549-613D-4BE1-B401-23583AA65F90}" srcOrd="1" destOrd="0" presId="urn:microsoft.com/office/officeart/2005/8/layout/hierarchy3"/>
    <dgm:cxn modelId="{C60B257B-DF16-469F-900F-EBF0ABDD8B7C}" type="presParOf" srcId="{7F3E5549-613D-4BE1-B401-23583AA65F90}" destId="{59A6C40C-9C8C-4263-9E55-8DFE6501C9FA}" srcOrd="0" destOrd="0" presId="urn:microsoft.com/office/officeart/2005/8/layout/hierarchy3"/>
    <dgm:cxn modelId="{DCEDDC23-EDF2-41BC-907A-8DA2386FFB67}" type="presParOf" srcId="{7F3E5549-613D-4BE1-B401-23583AA65F90}" destId="{CB117BC9-BD9E-4BA5-8DD1-A53EE7DDB698}" srcOrd="1" destOrd="0" presId="urn:microsoft.com/office/officeart/2005/8/layout/hierarchy3"/>
    <dgm:cxn modelId="{C71F02BD-439A-4B31-9E13-B1EA81765CE9}" type="presParOf" srcId="{7F3E5549-613D-4BE1-B401-23583AA65F90}" destId="{E1FE728C-992D-4D08-99A8-20F60BF7AA37}" srcOrd="2" destOrd="0" presId="urn:microsoft.com/office/officeart/2005/8/layout/hierarchy3"/>
    <dgm:cxn modelId="{DF817070-B307-489A-B705-1BB4D7EC7731}" type="presParOf" srcId="{7F3E5549-613D-4BE1-B401-23583AA65F90}" destId="{7D58DC67-68D6-44A0-BCC6-1E335E95838C}" srcOrd="3" destOrd="0" presId="urn:microsoft.com/office/officeart/2005/8/layout/hierarchy3"/>
    <dgm:cxn modelId="{804679E8-ED1C-433A-86EF-89357705FCDF}" type="presParOf" srcId="{76E62B68-B9B2-44AB-A23A-73315B1C096A}" destId="{CBD3D9D9-F672-4876-86C9-1ED5FE6AD0ED}" srcOrd="3" destOrd="0" presId="urn:microsoft.com/office/officeart/2005/8/layout/hierarchy3"/>
    <dgm:cxn modelId="{4EDC9121-4BC6-4B1A-A6CC-7745B3860E86}" type="presParOf" srcId="{CBD3D9D9-F672-4876-86C9-1ED5FE6AD0ED}" destId="{F0CAB401-EE98-4093-92B1-74EAC4AE8D07}" srcOrd="0" destOrd="0" presId="urn:microsoft.com/office/officeart/2005/8/layout/hierarchy3"/>
    <dgm:cxn modelId="{5635EF78-4835-4A82-A6D3-C9687DCDADCD}" type="presParOf" srcId="{F0CAB401-EE98-4093-92B1-74EAC4AE8D07}" destId="{3D847EAA-F820-44EE-9022-865EFACC5076}" srcOrd="0" destOrd="0" presId="urn:microsoft.com/office/officeart/2005/8/layout/hierarchy3"/>
    <dgm:cxn modelId="{DE1468DF-7A0E-4FF2-B5DB-A2D94ADFCD5A}" type="presParOf" srcId="{F0CAB401-EE98-4093-92B1-74EAC4AE8D07}" destId="{F7319213-6A41-4808-865F-2DBC6F36FE27}" srcOrd="1" destOrd="0" presId="urn:microsoft.com/office/officeart/2005/8/layout/hierarchy3"/>
    <dgm:cxn modelId="{7CD68A44-0D01-4368-A231-A2D93B218C31}" type="presParOf" srcId="{CBD3D9D9-F672-4876-86C9-1ED5FE6AD0ED}" destId="{4CC23C4A-6175-4F72-8CBB-E2CD6670AB33}" srcOrd="1" destOrd="0" presId="urn:microsoft.com/office/officeart/2005/8/layout/hierarchy3"/>
    <dgm:cxn modelId="{EB6A6680-D924-4ECE-8BD8-03FDF4B987FC}" type="presParOf" srcId="{4CC23C4A-6175-4F72-8CBB-E2CD6670AB33}" destId="{9926FEF4-95D7-4182-BD1D-2D6F49F7F6DF}" srcOrd="0" destOrd="0" presId="urn:microsoft.com/office/officeart/2005/8/layout/hierarchy3"/>
    <dgm:cxn modelId="{49DCFA57-39B2-405B-854E-F1123AEA9DC5}" type="presParOf" srcId="{4CC23C4A-6175-4F72-8CBB-E2CD6670AB33}" destId="{357DB7C4-6A27-4D6B-B79C-EE487EE3BA88}" srcOrd="1" destOrd="0" presId="urn:microsoft.com/office/officeart/2005/8/layout/hierarchy3"/>
    <dgm:cxn modelId="{0A2EF5AA-45E2-4DA0-8E9D-9A1C1F14F0CE}" type="presParOf" srcId="{4CC23C4A-6175-4F72-8CBB-E2CD6670AB33}" destId="{6FCD0C8B-87F4-47F2-A128-EAAB14E81B88}" srcOrd="2" destOrd="0" presId="urn:microsoft.com/office/officeart/2005/8/layout/hierarchy3"/>
    <dgm:cxn modelId="{8E0F7C84-04E5-422C-8565-B35F2C6C68F6}" type="presParOf" srcId="{4CC23C4A-6175-4F72-8CBB-E2CD6670AB33}" destId="{D0B00241-126B-433F-A96D-33304DA6DE8E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B53A3A-E7B3-4D14-A33E-F739E2050BE0}">
      <dsp:nvSpPr>
        <dsp:cNvPr id="0" name=""/>
        <dsp:cNvSpPr/>
      </dsp:nvSpPr>
      <dsp:spPr>
        <a:xfrm>
          <a:off x="0" y="4112259"/>
          <a:ext cx="10753194" cy="146269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rPr>
            <a:t>В каждой школе (ППО)</a:t>
          </a:r>
        </a:p>
      </dsp:txBody>
      <dsp:txXfrm>
        <a:off x="0" y="4112259"/>
        <a:ext cx="3225958" cy="1462699"/>
      </dsp:txXfrm>
    </dsp:sp>
    <dsp:sp modelId="{6919DF3E-ECCE-45AA-BBEB-A7830A732A30}">
      <dsp:nvSpPr>
        <dsp:cNvPr id="0" name=""/>
        <dsp:cNvSpPr/>
      </dsp:nvSpPr>
      <dsp:spPr>
        <a:xfrm>
          <a:off x="0" y="2849625"/>
          <a:ext cx="10753194" cy="142779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 каждой школе (ППО)</a:t>
          </a:r>
        </a:p>
      </dsp:txBody>
      <dsp:txXfrm>
        <a:off x="0" y="2849625"/>
        <a:ext cx="3225958" cy="1427796"/>
      </dsp:txXfrm>
    </dsp:sp>
    <dsp:sp modelId="{7244BA58-109B-4A2F-BFF0-1E3C6FB8DBBF}">
      <dsp:nvSpPr>
        <dsp:cNvPr id="0" name=""/>
        <dsp:cNvSpPr/>
      </dsp:nvSpPr>
      <dsp:spPr>
        <a:xfrm>
          <a:off x="0" y="1342431"/>
          <a:ext cx="10753194" cy="113933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 каждом субъекте РФ</a:t>
          </a:r>
        </a:p>
      </dsp:txBody>
      <dsp:txXfrm>
        <a:off x="0" y="1342431"/>
        <a:ext cx="3225958" cy="1139334"/>
      </dsp:txXfrm>
    </dsp:sp>
    <dsp:sp modelId="{E7737F1D-11FC-48B6-999D-3E0898302427}">
      <dsp:nvSpPr>
        <dsp:cNvPr id="0" name=""/>
        <dsp:cNvSpPr/>
      </dsp:nvSpPr>
      <dsp:spPr>
        <a:xfrm>
          <a:off x="0" y="-1"/>
          <a:ext cx="10753194" cy="108986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1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-1"/>
        <a:ext cx="3225958" cy="1089868"/>
      </dsp:txXfrm>
    </dsp:sp>
    <dsp:sp modelId="{7A2B00C0-D664-440E-A0C9-1CB97BA023F6}">
      <dsp:nvSpPr>
        <dsp:cNvPr id="0" name=""/>
        <dsp:cNvSpPr/>
      </dsp:nvSpPr>
      <dsp:spPr>
        <a:xfrm>
          <a:off x="3318967" y="61345"/>
          <a:ext cx="4457898" cy="9293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Федеральный координатор</a:t>
          </a:r>
        </a:p>
      </dsp:txBody>
      <dsp:txXfrm>
        <a:off x="3346187" y="88565"/>
        <a:ext cx="4403458" cy="874913"/>
      </dsp:txXfrm>
    </dsp:sp>
    <dsp:sp modelId="{142990F3-4033-4118-A932-3002E2B4A6CC}">
      <dsp:nvSpPr>
        <dsp:cNvPr id="0" name=""/>
        <dsp:cNvSpPr/>
      </dsp:nvSpPr>
      <dsp:spPr>
        <a:xfrm>
          <a:off x="5547916" y="990698"/>
          <a:ext cx="338484" cy="5065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258"/>
              </a:lnTo>
              <a:lnTo>
                <a:pt x="338484" y="253258"/>
              </a:lnTo>
              <a:lnTo>
                <a:pt x="338484" y="50651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0D0240-2D5B-4C48-B777-9A9799191BA4}">
      <dsp:nvSpPr>
        <dsp:cNvPr id="0" name=""/>
        <dsp:cNvSpPr/>
      </dsp:nvSpPr>
      <dsp:spPr>
        <a:xfrm>
          <a:off x="3244497" y="1497214"/>
          <a:ext cx="5283805" cy="75207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Региональный координатор</a:t>
          </a:r>
        </a:p>
      </dsp:txBody>
      <dsp:txXfrm>
        <a:off x="3266525" y="1519242"/>
        <a:ext cx="5239749" cy="708023"/>
      </dsp:txXfrm>
    </dsp:sp>
    <dsp:sp modelId="{908F4D61-C13F-4243-94A0-4AF4E0E307CC}">
      <dsp:nvSpPr>
        <dsp:cNvPr id="0" name=""/>
        <dsp:cNvSpPr/>
      </dsp:nvSpPr>
      <dsp:spPr>
        <a:xfrm>
          <a:off x="5839384" y="2249293"/>
          <a:ext cx="91440" cy="788686"/>
        </a:xfrm>
        <a:custGeom>
          <a:avLst/>
          <a:gdLst/>
          <a:ahLst/>
          <a:cxnLst/>
          <a:rect l="0" t="0" r="0" b="0"/>
          <a:pathLst>
            <a:path>
              <a:moveTo>
                <a:pt x="47016" y="0"/>
              </a:moveTo>
              <a:lnTo>
                <a:pt x="47016" y="394343"/>
              </a:lnTo>
              <a:lnTo>
                <a:pt x="45720" y="394343"/>
              </a:lnTo>
              <a:lnTo>
                <a:pt x="45720" y="78868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3C49A2-37E3-452B-88E6-0D5B46ECD6CA}">
      <dsp:nvSpPr>
        <dsp:cNvPr id="0" name=""/>
        <dsp:cNvSpPr/>
      </dsp:nvSpPr>
      <dsp:spPr>
        <a:xfrm>
          <a:off x="4177807" y="3037979"/>
          <a:ext cx="3414592" cy="70643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Организатор ППО</a:t>
          </a:r>
        </a:p>
      </dsp:txBody>
      <dsp:txXfrm>
        <a:off x="4198498" y="3058670"/>
        <a:ext cx="3373210" cy="665056"/>
      </dsp:txXfrm>
    </dsp:sp>
    <dsp:sp modelId="{957EBA3C-056E-4F49-A4DF-03304E2A8081}">
      <dsp:nvSpPr>
        <dsp:cNvPr id="0" name=""/>
        <dsp:cNvSpPr/>
      </dsp:nvSpPr>
      <dsp:spPr>
        <a:xfrm>
          <a:off x="3752580" y="3744418"/>
          <a:ext cx="2132524" cy="618010"/>
        </a:xfrm>
        <a:custGeom>
          <a:avLst/>
          <a:gdLst/>
          <a:ahLst/>
          <a:cxnLst/>
          <a:rect l="0" t="0" r="0" b="0"/>
          <a:pathLst>
            <a:path>
              <a:moveTo>
                <a:pt x="2132524" y="0"/>
              </a:moveTo>
              <a:lnTo>
                <a:pt x="2132524" y="309005"/>
              </a:lnTo>
              <a:lnTo>
                <a:pt x="0" y="309005"/>
              </a:lnTo>
              <a:lnTo>
                <a:pt x="0" y="61801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58642C-AC2D-4280-B65F-51D21045743D}">
      <dsp:nvSpPr>
        <dsp:cNvPr id="0" name=""/>
        <dsp:cNvSpPr/>
      </dsp:nvSpPr>
      <dsp:spPr>
        <a:xfrm>
          <a:off x="3055565" y="4362429"/>
          <a:ext cx="1394029" cy="74219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Директор </a:t>
          </a:r>
        </a:p>
      </dsp:txBody>
      <dsp:txXfrm>
        <a:off x="3077303" y="4384167"/>
        <a:ext cx="1350553" cy="698714"/>
      </dsp:txXfrm>
    </dsp:sp>
    <dsp:sp modelId="{4AE14383-2310-447D-B189-D7F9CF4CD0A3}">
      <dsp:nvSpPr>
        <dsp:cNvPr id="0" name=""/>
        <dsp:cNvSpPr/>
      </dsp:nvSpPr>
      <dsp:spPr>
        <a:xfrm>
          <a:off x="5517408" y="3744418"/>
          <a:ext cx="367696" cy="625900"/>
        </a:xfrm>
        <a:custGeom>
          <a:avLst/>
          <a:gdLst/>
          <a:ahLst/>
          <a:cxnLst/>
          <a:rect l="0" t="0" r="0" b="0"/>
          <a:pathLst>
            <a:path>
              <a:moveTo>
                <a:pt x="367696" y="0"/>
              </a:moveTo>
              <a:lnTo>
                <a:pt x="367696" y="312950"/>
              </a:lnTo>
              <a:lnTo>
                <a:pt x="0" y="312950"/>
              </a:lnTo>
              <a:lnTo>
                <a:pt x="0" y="62590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349E09-3F6A-46C0-8C91-16EBD9281501}">
      <dsp:nvSpPr>
        <dsp:cNvPr id="0" name=""/>
        <dsp:cNvSpPr/>
      </dsp:nvSpPr>
      <dsp:spPr>
        <a:xfrm>
          <a:off x="4820393" y="4370319"/>
          <a:ext cx="1394029" cy="74219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Педагоги</a:t>
          </a:r>
        </a:p>
      </dsp:txBody>
      <dsp:txXfrm>
        <a:off x="4842131" y="4392057"/>
        <a:ext cx="1350553" cy="698714"/>
      </dsp:txXfrm>
    </dsp:sp>
    <dsp:sp modelId="{FA48C630-4876-4D16-AFE6-088F3DA9A5B3}">
      <dsp:nvSpPr>
        <dsp:cNvPr id="0" name=""/>
        <dsp:cNvSpPr/>
      </dsp:nvSpPr>
      <dsp:spPr>
        <a:xfrm>
          <a:off x="5885104" y="3744418"/>
          <a:ext cx="1629133" cy="6129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6491"/>
              </a:lnTo>
              <a:lnTo>
                <a:pt x="1629133" y="306491"/>
              </a:lnTo>
              <a:lnTo>
                <a:pt x="1629133" y="61298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1FC68A-D265-46E4-8086-BCFEE07E2B66}">
      <dsp:nvSpPr>
        <dsp:cNvPr id="0" name=""/>
        <dsp:cNvSpPr/>
      </dsp:nvSpPr>
      <dsp:spPr>
        <a:xfrm>
          <a:off x="6581694" y="4357401"/>
          <a:ext cx="1865086" cy="75510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Обучающиеся</a:t>
          </a:r>
        </a:p>
      </dsp:txBody>
      <dsp:txXfrm>
        <a:off x="6603810" y="4379517"/>
        <a:ext cx="1820854" cy="710876"/>
      </dsp:txXfrm>
    </dsp:sp>
    <dsp:sp modelId="{239C6844-4B16-4F55-A41F-8368DEED66F0}">
      <dsp:nvSpPr>
        <dsp:cNvPr id="0" name=""/>
        <dsp:cNvSpPr/>
      </dsp:nvSpPr>
      <dsp:spPr>
        <a:xfrm>
          <a:off x="5885104" y="3744418"/>
          <a:ext cx="3618406" cy="6200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046"/>
              </a:lnTo>
              <a:lnTo>
                <a:pt x="3618406" y="310046"/>
              </a:lnTo>
              <a:lnTo>
                <a:pt x="3618406" y="62009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E975C4-F6C7-4737-BE03-7DE77FC9F592}">
      <dsp:nvSpPr>
        <dsp:cNvPr id="0" name=""/>
        <dsp:cNvSpPr/>
      </dsp:nvSpPr>
      <dsp:spPr>
        <a:xfrm>
          <a:off x="8806496" y="4364510"/>
          <a:ext cx="1394029" cy="74799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Родители </a:t>
          </a:r>
        </a:p>
      </dsp:txBody>
      <dsp:txXfrm>
        <a:off x="8828404" y="4386418"/>
        <a:ext cx="1350213" cy="7041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1D33D8-C0D4-4A99-95FF-A4A1A1483A4F}">
      <dsp:nvSpPr>
        <dsp:cNvPr id="0" name=""/>
        <dsp:cNvSpPr/>
      </dsp:nvSpPr>
      <dsp:spPr>
        <a:xfrm>
          <a:off x="3037" y="456972"/>
          <a:ext cx="2961642" cy="80928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b="1" kern="1200" dirty="0">
              <a:solidFill>
                <a:srgbClr val="FFFF00"/>
              </a:solidFill>
            </a:rPr>
            <a:t>Условия </a:t>
          </a:r>
        </a:p>
      </dsp:txBody>
      <dsp:txXfrm>
        <a:off x="3037" y="456972"/>
        <a:ext cx="2961642" cy="809284"/>
      </dsp:txXfrm>
    </dsp:sp>
    <dsp:sp modelId="{C97053AA-6CD0-4387-8725-34AED7963BFF}">
      <dsp:nvSpPr>
        <dsp:cNvPr id="0" name=""/>
        <dsp:cNvSpPr/>
      </dsp:nvSpPr>
      <dsp:spPr>
        <a:xfrm>
          <a:off x="3037" y="1266257"/>
          <a:ext cx="2961642" cy="229949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300" kern="1200" dirty="0"/>
            <a:t>Кадры 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300" kern="1200" dirty="0"/>
            <a:t>Нормативно-правовое и методическое обеспечение  </a:t>
          </a:r>
        </a:p>
      </dsp:txBody>
      <dsp:txXfrm>
        <a:off x="3037" y="1266257"/>
        <a:ext cx="2961642" cy="2299495"/>
      </dsp:txXfrm>
    </dsp:sp>
    <dsp:sp modelId="{8D1DD83C-EA8A-4BF0-BB73-FA9FD7A75031}">
      <dsp:nvSpPr>
        <dsp:cNvPr id="0" name=""/>
        <dsp:cNvSpPr/>
      </dsp:nvSpPr>
      <dsp:spPr>
        <a:xfrm>
          <a:off x="3379309" y="456972"/>
          <a:ext cx="2961642" cy="809284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b="1" kern="1200" dirty="0">
              <a:solidFill>
                <a:srgbClr val="FFFF00"/>
              </a:solidFill>
            </a:rPr>
            <a:t>Процесс </a:t>
          </a:r>
        </a:p>
      </dsp:txBody>
      <dsp:txXfrm>
        <a:off x="3379309" y="456972"/>
        <a:ext cx="2961642" cy="809284"/>
      </dsp:txXfrm>
    </dsp:sp>
    <dsp:sp modelId="{9A95CFD3-47AD-4799-BE8D-A9E01FB6A96D}">
      <dsp:nvSpPr>
        <dsp:cNvPr id="0" name=""/>
        <dsp:cNvSpPr/>
      </dsp:nvSpPr>
      <dsp:spPr>
        <a:xfrm>
          <a:off x="3379309" y="1266257"/>
          <a:ext cx="2961642" cy="2299495"/>
        </a:xfrm>
        <a:prstGeom prst="rect">
          <a:avLst/>
        </a:prstGeom>
        <a:solidFill>
          <a:schemeClr val="accent2">
            <a:tint val="40000"/>
            <a:alpha val="90000"/>
            <a:hueOff val="-424613"/>
            <a:satOff val="-37673"/>
            <a:lumOff val="-38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24613"/>
              <a:satOff val="-37673"/>
              <a:lumOff val="-3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300" kern="1200" dirty="0"/>
            <a:t>Вовлеченность 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300" kern="1200" dirty="0"/>
            <a:t>Направления и формы работы </a:t>
          </a:r>
        </a:p>
      </dsp:txBody>
      <dsp:txXfrm>
        <a:off x="3379309" y="1266257"/>
        <a:ext cx="2961642" cy="2299495"/>
      </dsp:txXfrm>
    </dsp:sp>
    <dsp:sp modelId="{C7FFD77D-4AF1-4B7D-9B24-380D8CE71FD4}">
      <dsp:nvSpPr>
        <dsp:cNvPr id="0" name=""/>
        <dsp:cNvSpPr/>
      </dsp:nvSpPr>
      <dsp:spPr>
        <a:xfrm>
          <a:off x="6755582" y="456972"/>
          <a:ext cx="2961642" cy="809284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b="1" kern="1200" dirty="0">
              <a:solidFill>
                <a:srgbClr val="FFFF00"/>
              </a:solidFill>
            </a:rPr>
            <a:t>Результат </a:t>
          </a:r>
        </a:p>
      </dsp:txBody>
      <dsp:txXfrm>
        <a:off x="6755582" y="456972"/>
        <a:ext cx="2961642" cy="809284"/>
      </dsp:txXfrm>
    </dsp:sp>
    <dsp:sp modelId="{AB1A0378-9BF0-41A7-A12C-63485E4409F5}">
      <dsp:nvSpPr>
        <dsp:cNvPr id="0" name=""/>
        <dsp:cNvSpPr/>
      </dsp:nvSpPr>
      <dsp:spPr>
        <a:xfrm>
          <a:off x="6755582" y="1266257"/>
          <a:ext cx="2961642" cy="2299495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300" kern="1200" dirty="0"/>
            <a:t>Личностные результаты школьников 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300" kern="1200" dirty="0"/>
            <a:t>Удовлетворенность воспитательной деятельностью </a:t>
          </a:r>
        </a:p>
      </dsp:txBody>
      <dsp:txXfrm>
        <a:off x="6755582" y="1266257"/>
        <a:ext cx="2961642" cy="22994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EF3E7C-CA24-48E4-BDFA-AD8BA87895B6}">
      <dsp:nvSpPr>
        <dsp:cNvPr id="0" name=""/>
        <dsp:cNvSpPr/>
      </dsp:nvSpPr>
      <dsp:spPr>
        <a:xfrm>
          <a:off x="4990161" y="1155527"/>
          <a:ext cx="63768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37689" y="45720"/>
              </a:lnTo>
            </a:path>
          </a:pathLst>
        </a:custGeom>
        <a:noFill/>
        <a:ln w="22225" cap="flat" cmpd="sng" algn="ctr">
          <a:solidFill>
            <a:scrgbClr r="0" g="0" b="0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b="1" kern="1200">
            <a:latin typeface="Cambria" panose="02040503050406030204" pitchFamily="18" charset="0"/>
          </a:endParaRPr>
        </a:p>
      </dsp:txBody>
      <dsp:txXfrm>
        <a:off x="5292299" y="1197902"/>
        <a:ext cx="33414" cy="6689"/>
      </dsp:txXfrm>
    </dsp:sp>
    <dsp:sp modelId="{EC366E5F-E700-4FC2-9CC6-C814CEDA5B6C}">
      <dsp:nvSpPr>
        <dsp:cNvPr id="0" name=""/>
        <dsp:cNvSpPr/>
      </dsp:nvSpPr>
      <dsp:spPr>
        <a:xfrm>
          <a:off x="643370" y="5316"/>
          <a:ext cx="4348590" cy="239186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latin typeface="Cambria" panose="02040503050406030204" pitchFamily="18" charset="0"/>
            </a:rPr>
            <a:t>Получение логинов и паролей от ЛК школы (ППО)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kern="1200" dirty="0">
              <a:latin typeface="Cambria" panose="02040503050406030204" pitchFamily="18" charset="0"/>
            </a:rPr>
            <a:t>на электронный адрес регионального координатора</a:t>
          </a:r>
        </a:p>
      </dsp:txBody>
      <dsp:txXfrm>
        <a:off x="643370" y="5316"/>
        <a:ext cx="4348590" cy="2391861"/>
      </dsp:txXfrm>
    </dsp:sp>
    <dsp:sp modelId="{8DFE0704-56E9-4491-BBE7-0E9F416A66B2}">
      <dsp:nvSpPr>
        <dsp:cNvPr id="0" name=""/>
        <dsp:cNvSpPr/>
      </dsp:nvSpPr>
      <dsp:spPr>
        <a:xfrm>
          <a:off x="5760640" y="2389999"/>
          <a:ext cx="2381799" cy="643068"/>
        </a:xfrm>
        <a:custGeom>
          <a:avLst/>
          <a:gdLst/>
          <a:ahLst/>
          <a:cxnLst/>
          <a:rect l="0" t="0" r="0" b="0"/>
          <a:pathLst>
            <a:path>
              <a:moveTo>
                <a:pt x="2381799" y="0"/>
              </a:moveTo>
              <a:lnTo>
                <a:pt x="2381799" y="338634"/>
              </a:lnTo>
              <a:lnTo>
                <a:pt x="0" y="338634"/>
              </a:lnTo>
              <a:lnTo>
                <a:pt x="0" y="643068"/>
              </a:lnTo>
            </a:path>
          </a:pathLst>
        </a:custGeom>
        <a:noFill/>
        <a:ln w="22225" cap="flat" cmpd="sng" algn="ctr">
          <a:solidFill>
            <a:scrgbClr r="0" g="0" b="0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b="1" kern="1200">
            <a:latin typeface="Cambria" panose="02040503050406030204" pitchFamily="18" charset="0"/>
          </a:endParaRPr>
        </a:p>
      </dsp:txBody>
      <dsp:txXfrm>
        <a:off x="6889658" y="2708188"/>
        <a:ext cx="123761" cy="6689"/>
      </dsp:txXfrm>
    </dsp:sp>
    <dsp:sp modelId="{8F0B435A-5AC0-4524-A8FA-97668B75B170}">
      <dsp:nvSpPr>
        <dsp:cNvPr id="0" name=""/>
        <dsp:cNvSpPr/>
      </dsp:nvSpPr>
      <dsp:spPr>
        <a:xfrm>
          <a:off x="5660251" y="10694"/>
          <a:ext cx="4964376" cy="2381104"/>
        </a:xfrm>
        <a:prstGeom prst="rect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latin typeface="Cambria" panose="02040503050406030204" pitchFamily="18" charset="0"/>
            </a:rPr>
            <a:t>Получение логинов и паролей участников Оценки компетенций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kern="1200" dirty="0">
              <a:latin typeface="Cambria" panose="02040503050406030204" pitchFamily="18" charset="0"/>
            </a:rPr>
            <a:t>В ЛК школы. Организатор ППО передает участникам любым способом (в электронном или распечатанном виде)</a:t>
          </a:r>
        </a:p>
      </dsp:txBody>
      <dsp:txXfrm>
        <a:off x="5660251" y="10694"/>
        <a:ext cx="4964376" cy="2381104"/>
      </dsp:txXfrm>
    </dsp:sp>
    <dsp:sp modelId="{830C06D4-A7DC-4DD0-AC40-C5C93EF8379C}">
      <dsp:nvSpPr>
        <dsp:cNvPr id="0" name=""/>
        <dsp:cNvSpPr/>
      </dsp:nvSpPr>
      <dsp:spPr>
        <a:xfrm>
          <a:off x="643370" y="3065467"/>
          <a:ext cx="10234538" cy="1729749"/>
        </a:xfrm>
        <a:prstGeom prst="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latin typeface="Cambria" panose="02040503050406030204" pitchFamily="18" charset="0"/>
            </a:rPr>
            <a:t>Прохождение оценочных процедур участниками</a:t>
          </a:r>
        </a:p>
      </dsp:txBody>
      <dsp:txXfrm>
        <a:off x="643370" y="3065467"/>
        <a:ext cx="10234538" cy="17297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0E0B50-E736-4F87-8BEA-6942801DCA3E}">
      <dsp:nvSpPr>
        <dsp:cNvPr id="0" name=""/>
        <dsp:cNvSpPr/>
      </dsp:nvSpPr>
      <dsp:spPr>
        <a:xfrm>
          <a:off x="0" y="2302393"/>
          <a:ext cx="3342605" cy="200556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000" kern="1200" dirty="0"/>
            <a:t>Заместитель директора по ВР </a:t>
          </a:r>
        </a:p>
      </dsp:txBody>
      <dsp:txXfrm>
        <a:off x="0" y="2302393"/>
        <a:ext cx="3342605" cy="2005563"/>
      </dsp:txXfrm>
    </dsp:sp>
    <dsp:sp modelId="{41EC18A5-2C9B-4D32-8E86-B84690D1F7E4}">
      <dsp:nvSpPr>
        <dsp:cNvPr id="0" name=""/>
        <dsp:cNvSpPr/>
      </dsp:nvSpPr>
      <dsp:spPr>
        <a:xfrm>
          <a:off x="2639203" y="68938"/>
          <a:ext cx="3342605" cy="2005563"/>
        </a:xfrm>
        <a:prstGeom prst="rect">
          <a:avLst/>
        </a:prstGeom>
        <a:solidFill>
          <a:schemeClr val="accent3">
            <a:hueOff val="903533"/>
            <a:satOff val="33333"/>
            <a:lumOff val="-4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000" kern="1200" dirty="0"/>
            <a:t>Участники</a:t>
          </a:r>
        </a:p>
      </dsp:txBody>
      <dsp:txXfrm>
        <a:off x="2639203" y="68938"/>
        <a:ext cx="3342605" cy="2005563"/>
      </dsp:txXfrm>
    </dsp:sp>
    <dsp:sp modelId="{9259D2BC-0EB6-4DDA-83ED-2455739A98CD}">
      <dsp:nvSpPr>
        <dsp:cNvPr id="0" name=""/>
        <dsp:cNvSpPr/>
      </dsp:nvSpPr>
      <dsp:spPr>
        <a:xfrm>
          <a:off x="3586497" y="2279002"/>
          <a:ext cx="3342605" cy="2005563"/>
        </a:xfrm>
        <a:prstGeom prst="rect">
          <a:avLst/>
        </a:prstGeom>
        <a:solidFill>
          <a:schemeClr val="accent3">
            <a:hueOff val="1807066"/>
            <a:satOff val="66667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000" kern="1200" dirty="0"/>
            <a:t>Советник директора по воспитанию</a:t>
          </a:r>
        </a:p>
      </dsp:txBody>
      <dsp:txXfrm>
        <a:off x="3586497" y="2279002"/>
        <a:ext cx="3342605" cy="2005563"/>
      </dsp:txXfrm>
    </dsp:sp>
    <dsp:sp modelId="{F9B91D89-DFFC-4EC8-B264-BAC2582C362A}">
      <dsp:nvSpPr>
        <dsp:cNvPr id="0" name=""/>
        <dsp:cNvSpPr/>
      </dsp:nvSpPr>
      <dsp:spPr>
        <a:xfrm>
          <a:off x="7092422" y="2268372"/>
          <a:ext cx="3342605" cy="2005563"/>
        </a:xfrm>
        <a:prstGeom prst="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000" kern="1200" dirty="0"/>
            <a:t>Классные руководители 8-11 классы</a:t>
          </a:r>
        </a:p>
      </dsp:txBody>
      <dsp:txXfrm>
        <a:off x="7092422" y="2268372"/>
        <a:ext cx="3342605" cy="200556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3B9CCA-B089-4323-9359-F72841F27F97}">
      <dsp:nvSpPr>
        <dsp:cNvPr id="0" name=""/>
        <dsp:cNvSpPr/>
      </dsp:nvSpPr>
      <dsp:spPr>
        <a:xfrm>
          <a:off x="7394" y="253014"/>
          <a:ext cx="3467013" cy="77915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Гражданское воспитание</a:t>
          </a:r>
        </a:p>
      </dsp:txBody>
      <dsp:txXfrm>
        <a:off x="7394" y="253014"/>
        <a:ext cx="3467013" cy="779152"/>
      </dsp:txXfrm>
    </dsp:sp>
    <dsp:sp modelId="{B9AF368B-C73E-4908-B324-2D9C5769F981}">
      <dsp:nvSpPr>
        <dsp:cNvPr id="0" name=""/>
        <dsp:cNvSpPr/>
      </dsp:nvSpPr>
      <dsp:spPr>
        <a:xfrm>
          <a:off x="3803508" y="230187"/>
          <a:ext cx="3404683" cy="962132"/>
        </a:xfrm>
        <a:prstGeom prst="rect">
          <a:avLst/>
        </a:prstGeom>
        <a:solidFill>
          <a:schemeClr val="accent3">
            <a:hueOff val="387228"/>
            <a:satOff val="14286"/>
            <a:lumOff val="-2101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Патриотическое воспитание</a:t>
          </a:r>
        </a:p>
      </dsp:txBody>
      <dsp:txXfrm>
        <a:off x="3803508" y="230187"/>
        <a:ext cx="3404683" cy="962132"/>
      </dsp:txXfrm>
    </dsp:sp>
    <dsp:sp modelId="{3C419AE7-2DAA-487B-A03D-56937B341A80}">
      <dsp:nvSpPr>
        <dsp:cNvPr id="0" name=""/>
        <dsp:cNvSpPr/>
      </dsp:nvSpPr>
      <dsp:spPr>
        <a:xfrm>
          <a:off x="4315969" y="2424939"/>
          <a:ext cx="3024261" cy="663982"/>
        </a:xfrm>
        <a:prstGeom prst="rect">
          <a:avLst/>
        </a:prstGeom>
        <a:solidFill>
          <a:schemeClr val="accent3">
            <a:hueOff val="774457"/>
            <a:satOff val="28571"/>
            <a:lumOff val="-4202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Экологическое воспитание</a:t>
          </a:r>
        </a:p>
      </dsp:txBody>
      <dsp:txXfrm>
        <a:off x="4315969" y="2424939"/>
        <a:ext cx="3024261" cy="663982"/>
      </dsp:txXfrm>
    </dsp:sp>
    <dsp:sp modelId="{DB2309A2-30EF-49C0-B85B-191119DD4337}">
      <dsp:nvSpPr>
        <dsp:cNvPr id="0" name=""/>
        <dsp:cNvSpPr/>
      </dsp:nvSpPr>
      <dsp:spPr>
        <a:xfrm>
          <a:off x="0" y="1370448"/>
          <a:ext cx="3024261" cy="681475"/>
        </a:xfrm>
        <a:prstGeom prst="rect">
          <a:avLst/>
        </a:prstGeom>
        <a:solidFill>
          <a:schemeClr val="accent3">
            <a:hueOff val="1161685"/>
            <a:satOff val="42857"/>
            <a:lumOff val="-6303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Духовно-нравственное воспитание</a:t>
          </a:r>
        </a:p>
      </dsp:txBody>
      <dsp:txXfrm>
        <a:off x="0" y="1370448"/>
        <a:ext cx="3024261" cy="681475"/>
      </dsp:txXfrm>
    </dsp:sp>
    <dsp:sp modelId="{8963B243-4252-4A96-A64C-8E19AACC7E31}">
      <dsp:nvSpPr>
        <dsp:cNvPr id="0" name=""/>
        <dsp:cNvSpPr/>
      </dsp:nvSpPr>
      <dsp:spPr>
        <a:xfrm>
          <a:off x="0" y="2708630"/>
          <a:ext cx="3024261" cy="1814557"/>
        </a:xfrm>
        <a:prstGeom prst="rect">
          <a:avLst/>
        </a:prstGeom>
        <a:solidFill>
          <a:schemeClr val="accent3">
            <a:hueOff val="1548914"/>
            <a:satOff val="57143"/>
            <a:lumOff val="-8403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Физическое воспитание, формирование культуры здоровья и эмоционального благополучия</a:t>
          </a:r>
        </a:p>
      </dsp:txBody>
      <dsp:txXfrm>
        <a:off x="0" y="2708630"/>
        <a:ext cx="3024261" cy="1814557"/>
      </dsp:txXfrm>
    </dsp:sp>
    <dsp:sp modelId="{7E8B7E26-45CA-4EA0-BE4A-9FD792B3B3F0}">
      <dsp:nvSpPr>
        <dsp:cNvPr id="0" name=""/>
        <dsp:cNvSpPr/>
      </dsp:nvSpPr>
      <dsp:spPr>
        <a:xfrm>
          <a:off x="3632682" y="1397612"/>
          <a:ext cx="3024261" cy="727782"/>
        </a:xfrm>
        <a:prstGeom prst="rect">
          <a:avLst/>
        </a:prstGeom>
        <a:solidFill>
          <a:schemeClr val="accent3">
            <a:hueOff val="1936142"/>
            <a:satOff val="71429"/>
            <a:lumOff val="-10504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Эстетическое воспитание</a:t>
          </a:r>
        </a:p>
      </dsp:txBody>
      <dsp:txXfrm>
        <a:off x="3632682" y="1397612"/>
        <a:ext cx="3024261" cy="727782"/>
      </dsp:txXfrm>
    </dsp:sp>
    <dsp:sp modelId="{18329E99-699F-41CC-841C-2A062E8CE261}">
      <dsp:nvSpPr>
        <dsp:cNvPr id="0" name=""/>
        <dsp:cNvSpPr/>
      </dsp:nvSpPr>
      <dsp:spPr>
        <a:xfrm>
          <a:off x="3556531" y="3544736"/>
          <a:ext cx="3024261" cy="962658"/>
        </a:xfrm>
        <a:prstGeom prst="rect">
          <a:avLst/>
        </a:prstGeom>
        <a:solidFill>
          <a:schemeClr val="accent3">
            <a:hueOff val="2323371"/>
            <a:satOff val="85714"/>
            <a:lumOff val="-12605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Трудовое воспитание</a:t>
          </a:r>
        </a:p>
      </dsp:txBody>
      <dsp:txXfrm>
        <a:off x="3556531" y="3544736"/>
        <a:ext cx="3024261" cy="962658"/>
      </dsp:txXfrm>
    </dsp:sp>
    <dsp:sp modelId="{9831814D-2AF5-411E-B573-14537ECAF73A}">
      <dsp:nvSpPr>
        <dsp:cNvPr id="0" name=""/>
        <dsp:cNvSpPr/>
      </dsp:nvSpPr>
      <dsp:spPr>
        <a:xfrm>
          <a:off x="7491338" y="3483966"/>
          <a:ext cx="3024261" cy="927565"/>
        </a:xfrm>
        <a:prstGeom prst="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Ценности научного познания</a:t>
          </a:r>
        </a:p>
      </dsp:txBody>
      <dsp:txXfrm>
        <a:off x="7491338" y="3483966"/>
        <a:ext cx="3024261" cy="92756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9F9E63-5169-4423-B425-DC9E2D644111}">
      <dsp:nvSpPr>
        <dsp:cNvPr id="0" name=""/>
        <dsp:cNvSpPr/>
      </dsp:nvSpPr>
      <dsp:spPr>
        <a:xfrm>
          <a:off x="5022296" y="648644"/>
          <a:ext cx="3749316" cy="173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Знание 2-3 мини-кейса</a:t>
          </a:r>
        </a:p>
        <a:p>
          <a:pPr marL="171450" lvl="1" indent="-171450" algn="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Отношение -4-6 мини-кейсов</a:t>
          </a:r>
        </a:p>
        <a:p>
          <a:pPr marL="171450" lvl="1" indent="-171450" algn="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Деятельность – 2-4 мини-кейса</a:t>
          </a:r>
        </a:p>
      </dsp:txBody>
      <dsp:txXfrm>
        <a:off x="6185181" y="686734"/>
        <a:ext cx="2548341" cy="1224300"/>
      </dsp:txXfrm>
    </dsp:sp>
    <dsp:sp modelId="{B551777D-7316-476B-B90F-51DEB4DA62E3}">
      <dsp:nvSpPr>
        <dsp:cNvPr id="0" name=""/>
        <dsp:cNvSpPr/>
      </dsp:nvSpPr>
      <dsp:spPr>
        <a:xfrm>
          <a:off x="6" y="648644"/>
          <a:ext cx="3408477" cy="173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Знание -2-3 мини-кейса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Отношение -4-6 мини-кейсов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Деятельность – 2-4 мини-кейса</a:t>
          </a:r>
        </a:p>
      </dsp:txBody>
      <dsp:txXfrm>
        <a:off x="38096" y="686734"/>
        <a:ext cx="2309753" cy="1224300"/>
      </dsp:txXfrm>
    </dsp:sp>
    <dsp:sp modelId="{A4DF2C09-D829-4677-B9C5-EAB3500F6882}">
      <dsp:nvSpPr>
        <dsp:cNvPr id="0" name=""/>
        <dsp:cNvSpPr/>
      </dsp:nvSpPr>
      <dsp:spPr>
        <a:xfrm>
          <a:off x="2062299" y="956625"/>
          <a:ext cx="2346282" cy="2346282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Вариант 1</a:t>
          </a:r>
        </a:p>
      </dsp:txBody>
      <dsp:txXfrm>
        <a:off x="2749509" y="1643835"/>
        <a:ext cx="1659072" cy="1659072"/>
      </dsp:txXfrm>
    </dsp:sp>
    <dsp:sp modelId="{731A8053-CD8A-4DAF-B828-4B2710901E87}">
      <dsp:nvSpPr>
        <dsp:cNvPr id="0" name=""/>
        <dsp:cNvSpPr/>
      </dsp:nvSpPr>
      <dsp:spPr>
        <a:xfrm rot="5400000">
          <a:off x="4516955" y="956625"/>
          <a:ext cx="2346282" cy="2346282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Вариант 2</a:t>
          </a:r>
        </a:p>
      </dsp:txBody>
      <dsp:txXfrm rot="-5400000">
        <a:off x="4516955" y="1643835"/>
        <a:ext cx="1659072" cy="1659072"/>
      </dsp:txXfrm>
    </dsp:sp>
    <dsp:sp modelId="{C39C4ACB-E510-4211-A7D7-58C6D0F9D2BB}">
      <dsp:nvSpPr>
        <dsp:cNvPr id="0" name=""/>
        <dsp:cNvSpPr/>
      </dsp:nvSpPr>
      <dsp:spPr>
        <a:xfrm rot="10800000">
          <a:off x="4540112" y="3643986"/>
          <a:ext cx="2346282" cy="654800"/>
        </a:xfrm>
        <a:prstGeom prst="pieWedge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3B8DAC-CA0C-4069-8A20-E4FDFFCFC720}">
      <dsp:nvSpPr>
        <dsp:cNvPr id="0" name=""/>
        <dsp:cNvSpPr/>
      </dsp:nvSpPr>
      <dsp:spPr>
        <a:xfrm rot="16200000">
          <a:off x="3093243" y="2763520"/>
          <a:ext cx="284392" cy="2346282"/>
        </a:xfrm>
        <a:prstGeom prst="pieWedge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35E659-2938-4624-A712-7B45E2687496}">
      <dsp:nvSpPr>
        <dsp:cNvPr id="0" name=""/>
        <dsp:cNvSpPr/>
      </dsp:nvSpPr>
      <dsp:spPr>
        <a:xfrm>
          <a:off x="4057723" y="2869782"/>
          <a:ext cx="810090" cy="704426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6A3EF0-A23C-45B1-B90F-51FEC9E28418}">
      <dsp:nvSpPr>
        <dsp:cNvPr id="0" name=""/>
        <dsp:cNvSpPr/>
      </dsp:nvSpPr>
      <dsp:spPr>
        <a:xfrm rot="10800000">
          <a:off x="4057723" y="3140715"/>
          <a:ext cx="810090" cy="704426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EAAB81-90F6-4C52-8EAC-6263ED87F7F3}">
      <dsp:nvSpPr>
        <dsp:cNvPr id="0" name=""/>
        <dsp:cNvSpPr/>
      </dsp:nvSpPr>
      <dsp:spPr>
        <a:xfrm>
          <a:off x="1486" y="529489"/>
          <a:ext cx="1708860" cy="85443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solidFill>
                <a:schemeClr val="tx1"/>
              </a:solidFill>
            </a:rPr>
            <a:t>Компетентность учителей </a:t>
          </a:r>
        </a:p>
      </dsp:txBody>
      <dsp:txXfrm>
        <a:off x="26511" y="554514"/>
        <a:ext cx="1658810" cy="804380"/>
      </dsp:txXfrm>
    </dsp:sp>
    <dsp:sp modelId="{F3899FC0-7E05-4FF6-8AA7-A155845349B9}">
      <dsp:nvSpPr>
        <dsp:cNvPr id="0" name=""/>
        <dsp:cNvSpPr/>
      </dsp:nvSpPr>
      <dsp:spPr>
        <a:xfrm>
          <a:off x="172372" y="1383920"/>
          <a:ext cx="170886" cy="6408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0822"/>
              </a:lnTo>
              <a:lnTo>
                <a:pt x="170886" y="64082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F0CCBE-A3CD-4818-B90F-5AE28C0FDC02}">
      <dsp:nvSpPr>
        <dsp:cNvPr id="0" name=""/>
        <dsp:cNvSpPr/>
      </dsp:nvSpPr>
      <dsp:spPr>
        <a:xfrm>
          <a:off x="343258" y="1597527"/>
          <a:ext cx="1367088" cy="8544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Доля педагогов, имеющих базовый уровень и выше </a:t>
          </a:r>
        </a:p>
      </dsp:txBody>
      <dsp:txXfrm>
        <a:off x="368283" y="1622552"/>
        <a:ext cx="1317038" cy="804380"/>
      </dsp:txXfrm>
    </dsp:sp>
    <dsp:sp modelId="{DDFB362A-F44D-4CFF-9A70-7DCE49669B8F}">
      <dsp:nvSpPr>
        <dsp:cNvPr id="0" name=""/>
        <dsp:cNvSpPr/>
      </dsp:nvSpPr>
      <dsp:spPr>
        <a:xfrm>
          <a:off x="172372" y="1383920"/>
          <a:ext cx="170886" cy="17088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8860"/>
              </a:lnTo>
              <a:lnTo>
                <a:pt x="170886" y="170886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6EDB15-83CE-4C4F-8C75-DD673FDD185A}">
      <dsp:nvSpPr>
        <dsp:cNvPr id="0" name=""/>
        <dsp:cNvSpPr/>
      </dsp:nvSpPr>
      <dsp:spPr>
        <a:xfrm>
          <a:off x="343258" y="2665565"/>
          <a:ext cx="1367088" cy="8544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Доля педагогов, прошедших ПК по воспитанию </a:t>
          </a:r>
        </a:p>
      </dsp:txBody>
      <dsp:txXfrm>
        <a:off x="368283" y="2690590"/>
        <a:ext cx="1317038" cy="804380"/>
      </dsp:txXfrm>
    </dsp:sp>
    <dsp:sp modelId="{8FB18171-78FA-43D3-A425-150EEBF0936C}">
      <dsp:nvSpPr>
        <dsp:cNvPr id="0" name=""/>
        <dsp:cNvSpPr/>
      </dsp:nvSpPr>
      <dsp:spPr>
        <a:xfrm>
          <a:off x="2137562" y="529489"/>
          <a:ext cx="1708860" cy="85443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solidFill>
                <a:schemeClr val="tx1"/>
              </a:solidFill>
            </a:rPr>
            <a:t>Личностные результаты обучающихся </a:t>
          </a:r>
        </a:p>
      </dsp:txBody>
      <dsp:txXfrm>
        <a:off x="2162587" y="554514"/>
        <a:ext cx="1658810" cy="804380"/>
      </dsp:txXfrm>
    </dsp:sp>
    <dsp:sp modelId="{0A6D13B7-E195-49E2-BAE0-B70AA8692F48}">
      <dsp:nvSpPr>
        <dsp:cNvPr id="0" name=""/>
        <dsp:cNvSpPr/>
      </dsp:nvSpPr>
      <dsp:spPr>
        <a:xfrm>
          <a:off x="2308448" y="1383920"/>
          <a:ext cx="170886" cy="6408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0822"/>
              </a:lnTo>
              <a:lnTo>
                <a:pt x="170886" y="64082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3E66FD-FF91-4299-AE99-A8659A79CCFE}">
      <dsp:nvSpPr>
        <dsp:cNvPr id="0" name=""/>
        <dsp:cNvSpPr/>
      </dsp:nvSpPr>
      <dsp:spPr>
        <a:xfrm>
          <a:off x="2479334" y="1597527"/>
          <a:ext cx="1367088" cy="8544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Доля обучающихся, имеющих базовый уровень и выше по каждому направлению </a:t>
          </a:r>
        </a:p>
      </dsp:txBody>
      <dsp:txXfrm>
        <a:off x="2504359" y="1622552"/>
        <a:ext cx="1317038" cy="804380"/>
      </dsp:txXfrm>
    </dsp:sp>
    <dsp:sp modelId="{F2C5A6DD-E42F-4529-89B7-54D3B14AA8F6}">
      <dsp:nvSpPr>
        <dsp:cNvPr id="0" name=""/>
        <dsp:cNvSpPr/>
      </dsp:nvSpPr>
      <dsp:spPr>
        <a:xfrm>
          <a:off x="4273638" y="529489"/>
          <a:ext cx="1708860" cy="85443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solidFill>
                <a:schemeClr val="tx1"/>
              </a:solidFill>
            </a:rPr>
            <a:t>Удовлетворенность воспитательной деятельностью </a:t>
          </a:r>
        </a:p>
      </dsp:txBody>
      <dsp:txXfrm>
        <a:off x="4298663" y="554514"/>
        <a:ext cx="1658810" cy="804380"/>
      </dsp:txXfrm>
    </dsp:sp>
    <dsp:sp modelId="{59A6C40C-9C8C-4263-9E55-8DFE6501C9FA}">
      <dsp:nvSpPr>
        <dsp:cNvPr id="0" name=""/>
        <dsp:cNvSpPr/>
      </dsp:nvSpPr>
      <dsp:spPr>
        <a:xfrm>
          <a:off x="4444524" y="1383920"/>
          <a:ext cx="170886" cy="6408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0822"/>
              </a:lnTo>
              <a:lnTo>
                <a:pt x="170886" y="64082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117BC9-BD9E-4BA5-8DD1-A53EE7DDB698}">
      <dsp:nvSpPr>
        <dsp:cNvPr id="0" name=""/>
        <dsp:cNvSpPr/>
      </dsp:nvSpPr>
      <dsp:spPr>
        <a:xfrm>
          <a:off x="4615410" y="1597527"/>
          <a:ext cx="1367088" cy="8544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Степень удовлетворенности  обучающихся и родителей </a:t>
          </a:r>
        </a:p>
      </dsp:txBody>
      <dsp:txXfrm>
        <a:off x="4640435" y="1622552"/>
        <a:ext cx="1317038" cy="804380"/>
      </dsp:txXfrm>
    </dsp:sp>
    <dsp:sp modelId="{E1FE728C-992D-4D08-99A8-20F60BF7AA37}">
      <dsp:nvSpPr>
        <dsp:cNvPr id="0" name=""/>
        <dsp:cNvSpPr/>
      </dsp:nvSpPr>
      <dsp:spPr>
        <a:xfrm>
          <a:off x="4444524" y="1383920"/>
          <a:ext cx="170886" cy="17088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8860"/>
              </a:lnTo>
              <a:lnTo>
                <a:pt x="170886" y="170886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58DC67-68D6-44A0-BCC6-1E335E95838C}">
      <dsp:nvSpPr>
        <dsp:cNvPr id="0" name=""/>
        <dsp:cNvSpPr/>
      </dsp:nvSpPr>
      <dsp:spPr>
        <a:xfrm>
          <a:off x="4615410" y="2665565"/>
          <a:ext cx="1367088" cy="8544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Степень удовлетворенности педагогов и руководителей </a:t>
          </a:r>
        </a:p>
      </dsp:txBody>
      <dsp:txXfrm>
        <a:off x="4640435" y="2690590"/>
        <a:ext cx="1317038" cy="804380"/>
      </dsp:txXfrm>
    </dsp:sp>
    <dsp:sp modelId="{3D847EAA-F820-44EE-9022-865EFACC5076}">
      <dsp:nvSpPr>
        <dsp:cNvPr id="0" name=""/>
        <dsp:cNvSpPr/>
      </dsp:nvSpPr>
      <dsp:spPr>
        <a:xfrm>
          <a:off x="6409714" y="529489"/>
          <a:ext cx="1708860" cy="85443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solidFill>
                <a:schemeClr val="tx1"/>
              </a:solidFill>
            </a:rPr>
            <a:t>Вовлеченность в воспитательную деятельность </a:t>
          </a:r>
        </a:p>
      </dsp:txBody>
      <dsp:txXfrm>
        <a:off x="6434739" y="554514"/>
        <a:ext cx="1658810" cy="804380"/>
      </dsp:txXfrm>
    </dsp:sp>
    <dsp:sp modelId="{9926FEF4-95D7-4182-BD1D-2D6F49F7F6DF}">
      <dsp:nvSpPr>
        <dsp:cNvPr id="0" name=""/>
        <dsp:cNvSpPr/>
      </dsp:nvSpPr>
      <dsp:spPr>
        <a:xfrm>
          <a:off x="6580600" y="1383920"/>
          <a:ext cx="170886" cy="6408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0822"/>
              </a:lnTo>
              <a:lnTo>
                <a:pt x="170886" y="64082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7DB7C4-6A27-4D6B-B79C-EE487EE3BA88}">
      <dsp:nvSpPr>
        <dsp:cNvPr id="0" name=""/>
        <dsp:cNvSpPr/>
      </dsp:nvSpPr>
      <dsp:spPr>
        <a:xfrm>
          <a:off x="6751486" y="1597527"/>
          <a:ext cx="1367088" cy="8544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/>
            <a:t>Доля обучающихся вовлеченных в мероприятия воспитательной направленности</a:t>
          </a:r>
          <a:endParaRPr lang="ru-RU" sz="1100" kern="1200" dirty="0"/>
        </a:p>
      </dsp:txBody>
      <dsp:txXfrm>
        <a:off x="6776511" y="1622552"/>
        <a:ext cx="1317038" cy="804380"/>
      </dsp:txXfrm>
    </dsp:sp>
    <dsp:sp modelId="{6FCD0C8B-87F4-47F2-A128-EAAB14E81B88}">
      <dsp:nvSpPr>
        <dsp:cNvPr id="0" name=""/>
        <dsp:cNvSpPr/>
      </dsp:nvSpPr>
      <dsp:spPr>
        <a:xfrm>
          <a:off x="6580600" y="1383920"/>
          <a:ext cx="170886" cy="17088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8860"/>
              </a:lnTo>
              <a:lnTo>
                <a:pt x="170886" y="170886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B00241-126B-433F-A96D-33304DA6DE8E}">
      <dsp:nvSpPr>
        <dsp:cNvPr id="0" name=""/>
        <dsp:cNvSpPr/>
      </dsp:nvSpPr>
      <dsp:spPr>
        <a:xfrm>
          <a:off x="6751486" y="2665565"/>
          <a:ext cx="1367088" cy="8544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/>
            <a:t>Доля родителей, вовлеченных в мероприятия воспитательной направленности</a:t>
          </a:r>
          <a:endParaRPr lang="ru-RU" sz="1100" kern="1200" dirty="0"/>
        </a:p>
      </dsp:txBody>
      <dsp:txXfrm>
        <a:off x="6776511" y="2690590"/>
        <a:ext cx="1317038" cy="8043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9EEDA2-72E3-4515-8D09-94F6D52E10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43900F4-54AA-4DDB-8522-97568D7364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26F178-9630-4DD5-9426-25D25F47C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67184-E94A-44A2-B5FC-5619F1611BC8}" type="datetimeFigureOut">
              <a:rPr lang="ru-RU" smtClean="0"/>
              <a:t>21.06.2023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7C3A9E7-CC36-4DE7-8431-D0FEF59E9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403409-EF8C-4FE1-9038-2E545DF49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1045C-3AA7-47DA-AAB6-72A120CA0E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98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88F6BC-BF99-47AA-BFBE-B798117A0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778844D-6455-4120-8957-A2BD276405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79E43E-6317-4469-8261-1271E4CEB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67184-E94A-44A2-B5FC-5619F1611BC8}" type="datetimeFigureOut">
              <a:rPr lang="ru-RU" smtClean="0"/>
              <a:t>21.06.2023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567966-CB08-44AD-81DA-9899782CB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D73FCB-81A7-426B-9FD4-A1EC6778B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1045C-3AA7-47DA-AAB6-72A120CA0E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497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0665171-A18E-4D32-B9EE-DC3FB11751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F87C2E0-335C-4B09-AFB7-0734E1D623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FBED0D-0284-47D9-9480-7B6701020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67184-E94A-44A2-B5FC-5619F1611BC8}" type="datetimeFigureOut">
              <a:rPr lang="ru-RU" smtClean="0"/>
              <a:t>21.06.2023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686C641-7DF7-4784-B5C6-7CB38E97C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0C1EEA-A664-4872-ADB0-3213A0F58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1045C-3AA7-47DA-AAB6-72A120CA0E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8438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581D-0C1C-42F2-AC38-BAC19457A305}" type="datetimeFigureOut">
              <a:rPr lang="ru-RU" smtClean="0"/>
              <a:t>21.06.2023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9B6AD-DC26-40F1-8380-58178CA5CE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752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B5E178-F218-4210-9A15-37AEF0434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E8DB264-2D4E-4FB1-AC6F-689DE3A9F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808723E-DAD2-4365-818D-479E60680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67184-E94A-44A2-B5FC-5619F1611BC8}" type="datetimeFigureOut">
              <a:rPr lang="ru-RU" smtClean="0"/>
              <a:t>21.06.2023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F567D0D-136E-4C36-944A-F911D6A59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40AA2E-7087-4F4E-9EBB-EB04D497B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1045C-3AA7-47DA-AAB6-72A120CA0E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836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CA16AA-919C-40E5-B491-BCDBF6887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1F3319B-5CE7-409F-AD76-452E4FA342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69A2CE-DF00-4DCC-9100-FF4A7F9DF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67184-E94A-44A2-B5FC-5619F1611BC8}" type="datetimeFigureOut">
              <a:rPr lang="ru-RU" smtClean="0"/>
              <a:t>21.06.2023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AD53CD-DCF5-4B2F-A7FF-0078CC6CB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23715D-9771-4A3F-B967-1564E62C1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1045C-3AA7-47DA-AAB6-72A120CA0E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908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83ABED-3843-4FF7-89D1-3EFD442F7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12E312-579F-432C-8E4C-A86ACC27BB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4A65B28-9667-4AD7-B7B1-F7AE5FAF78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09ECD66-5B69-427A-8578-44CBB4819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67184-E94A-44A2-B5FC-5619F1611BC8}" type="datetimeFigureOut">
              <a:rPr lang="ru-RU" smtClean="0"/>
              <a:t>21.06.2023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4842952-FABA-4FA6-B10A-8AB889D8B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58350B0-A869-4CEB-B1E6-83E58EC88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1045C-3AA7-47DA-AAB6-72A120CA0E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755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CAB0ED-49AC-4F48-8E23-B6DED5F1E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8862545-E2D0-4094-9872-0A83D86B06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35D6800-C6F0-4A9F-B2E7-34B67D4627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B14CE72-7BFC-4170-9DFA-BB133AA84A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2E5B6DA-9E6A-4599-B4C5-16D6BCED18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1156225-51CC-47D2-B03A-D9DB4E775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67184-E94A-44A2-B5FC-5619F1611BC8}" type="datetimeFigureOut">
              <a:rPr lang="ru-RU" smtClean="0"/>
              <a:t>21.06.2023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B0DE3C3-1C61-4750-913D-D6E6B7F8C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98BC93E-0B02-4CFB-994F-F100D073C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1045C-3AA7-47DA-AAB6-72A120CA0E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514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FA5DFA-E044-4152-BC9C-167B9BDB3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1AC6407-9074-4040-A783-8A6683972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67184-E94A-44A2-B5FC-5619F1611BC8}" type="datetimeFigureOut">
              <a:rPr lang="ru-RU" smtClean="0"/>
              <a:t>21.06.2023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8F48AFB-18BD-4F9A-9C35-F58A5FBCB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FF01CA8-5599-4C79-9F3E-97F6D8EE7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1045C-3AA7-47DA-AAB6-72A120CA0E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848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600F5BB-B147-453D-A33E-7D4C1CA6E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67184-E94A-44A2-B5FC-5619F1611BC8}" type="datetimeFigureOut">
              <a:rPr lang="ru-RU" smtClean="0"/>
              <a:t>21.06.2023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AFD1F4B-E248-483C-A767-61474F5A8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C6367DB-4554-4458-BDC2-D25125F0F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1045C-3AA7-47DA-AAB6-72A120CA0E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486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1BE92E-0746-47C5-8A7E-E67EBEF3B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396B0C-42FC-424E-9411-374CF7440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E31772E-49E2-4B52-BC49-A7DB19AA3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C4FDF7E-AE2C-48FE-9E7D-8FC87ADD1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67184-E94A-44A2-B5FC-5619F1611BC8}" type="datetimeFigureOut">
              <a:rPr lang="ru-RU" smtClean="0"/>
              <a:t>21.06.2023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D4EB11A-EE70-4035-ADFF-AE39A0861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DA4B364-595F-4533-AC1C-3C3DB794E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1045C-3AA7-47DA-AAB6-72A120CA0E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840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0486CC-4318-41AD-BD6A-2F12A4E97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6B284DA-B0CF-491A-B490-98F6AE7C8E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2FB6315-C4E2-43D1-9C0C-D05D8C57D7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5B6D777-99AD-493B-8099-433377EB3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67184-E94A-44A2-B5FC-5619F1611BC8}" type="datetimeFigureOut">
              <a:rPr lang="ru-RU" smtClean="0"/>
              <a:t>21.06.2023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0323418-F955-4D8F-BF39-E6D85B240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A374287-3839-4DEB-881D-3774E9D96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1045C-3AA7-47DA-AAB6-72A120CA0E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7519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E83661-1F2D-46E1-BDFE-7E1B47A35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EFB6549-9D44-4F32-8FBE-69350329D4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EB9089-3BE6-4433-98B3-D5CE30FE92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67184-E94A-44A2-B5FC-5619F1611BC8}" type="datetimeFigureOut">
              <a:rPr lang="ru-RU" smtClean="0"/>
              <a:t>21.06.2023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E91EF6-97E3-4BD4-BE5D-B2FE468DBA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B5DDFC7-EFF7-4BEC-96BE-0E43B96BB1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1045C-3AA7-47DA-AAB6-72A120CA0E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824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7.png"/><Relationship Id="rId7" Type="http://schemas.openxmlformats.org/officeDocument/2006/relationships/diagramQuickStyle" Target="../diagrams/quickStyle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2.png"/><Relationship Id="rId9" Type="http://schemas.microsoft.com/office/2007/relationships/diagramDrawing" Target="../diagrams/drawing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7.png"/><Relationship Id="rId7" Type="http://schemas.openxmlformats.org/officeDocument/2006/relationships/diagramQuickStyle" Target="../diagrams/quickStyle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image" Target="../media/image2.png"/><Relationship Id="rId9" Type="http://schemas.microsoft.com/office/2007/relationships/diagramDrawing" Target="../diagrams/drawing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2">
            <a:extLst>
              <a:ext uri="{FF2B5EF4-FFF2-40B4-BE49-F238E27FC236}">
                <a16:creationId xmlns:a16="http://schemas.microsoft.com/office/drawing/2014/main" id="{EAE27A4E-CE46-4FBA-B1AC-B3E0593964CA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192000" cy="6858000"/>
          </a:xfrm>
          <a:prstGeom prst="rect">
            <a:avLst/>
          </a:prstGeom>
        </p:spPr>
      </p:pic>
      <p:pic>
        <p:nvPicPr>
          <p:cNvPr id="5" name="object 4">
            <a:extLst>
              <a:ext uri="{FF2B5EF4-FFF2-40B4-BE49-F238E27FC236}">
                <a16:creationId xmlns:a16="http://schemas.microsoft.com/office/drawing/2014/main" id="{46606E07-0037-4CA5-B029-41ED7AE5161E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6533" y="331327"/>
            <a:ext cx="2264892" cy="1200081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9AD0E58-0CB3-4718-AE40-856838113F47}"/>
              </a:ext>
            </a:extLst>
          </p:cNvPr>
          <p:cNvSpPr/>
          <p:nvPr/>
        </p:nvSpPr>
        <p:spPr>
          <a:xfrm>
            <a:off x="1406413" y="2182505"/>
            <a:ext cx="937917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844083"/>
            <a:r>
              <a:rPr lang="ru-RU" sz="4000" b="1" cap="all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br>
              <a:rPr lang="ru-RU" sz="3200" b="1" cap="all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3200" b="1" cap="all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 defTabSz="844083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«Оценка компетенций педагогов в контексте эффективности воспитательной деятельности»</a:t>
            </a:r>
          </a:p>
          <a:p>
            <a:pPr algn="r" defTabSz="844083"/>
            <a:endParaRPr lang="ru-RU" sz="1200" b="1" cap="all" dirty="0">
              <a:solidFill>
                <a:srgbClr val="53474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r" defTabSz="844083"/>
            <a:r>
              <a:rPr lang="ru-RU" sz="1200" b="1" cap="all" dirty="0">
                <a:solidFill>
                  <a:srgbClr val="53474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МБОУ </a:t>
            </a:r>
            <a:r>
              <a:rPr lang="ru-RU" sz="1200" b="1" cap="all" dirty="0" err="1">
                <a:solidFill>
                  <a:srgbClr val="53474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Вельяминовская</a:t>
            </a:r>
            <a:r>
              <a:rPr lang="ru-RU" sz="1200" b="1" cap="all" dirty="0">
                <a:solidFill>
                  <a:srgbClr val="53474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1200" b="1" cap="all" dirty="0" err="1">
                <a:solidFill>
                  <a:srgbClr val="53474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Сош</a:t>
            </a:r>
            <a:r>
              <a:rPr lang="ru-RU" sz="1200" b="1" cap="all" dirty="0">
                <a:solidFill>
                  <a:srgbClr val="53474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</a:p>
          <a:p>
            <a:pPr algn="r" defTabSz="844083"/>
            <a:r>
              <a:rPr lang="ru-RU" sz="1200" b="1" cap="all" dirty="0">
                <a:solidFill>
                  <a:srgbClr val="53474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имени Заслуженного пилота Российской Федерации, </a:t>
            </a:r>
          </a:p>
          <a:p>
            <a:pPr algn="r" defTabSz="844083"/>
            <a:r>
              <a:rPr lang="ru-RU" sz="1200" b="1" cap="all" dirty="0">
                <a:solidFill>
                  <a:srgbClr val="53474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кавалера трех орденов мужества</a:t>
            </a:r>
          </a:p>
          <a:p>
            <a:pPr algn="r" defTabSz="844083"/>
            <a:r>
              <a:rPr lang="ru-RU" sz="1200" b="1" cap="all" dirty="0">
                <a:solidFill>
                  <a:srgbClr val="53474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Леонида Семеновича Филина </a:t>
            </a:r>
          </a:p>
          <a:p>
            <a:pPr algn="r" defTabSz="844083"/>
            <a:r>
              <a:rPr lang="ru-RU" sz="1200" b="1" cap="all" dirty="0" err="1">
                <a:solidFill>
                  <a:srgbClr val="53474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Карачевского</a:t>
            </a:r>
            <a:r>
              <a:rPr lang="ru-RU" sz="1200" b="1" cap="all" dirty="0">
                <a:solidFill>
                  <a:srgbClr val="53474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района Брянской области</a:t>
            </a:r>
          </a:p>
          <a:p>
            <a:pPr algn="r" defTabSz="844083"/>
            <a:endParaRPr lang="ru-RU" sz="2400" cap="all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6577170-4842-4DCF-80E3-EB73BCB8B3E8}"/>
              </a:ext>
            </a:extLst>
          </p:cNvPr>
          <p:cNvSpPr/>
          <p:nvPr/>
        </p:nvSpPr>
        <p:spPr>
          <a:xfrm>
            <a:off x="2434220" y="5351249"/>
            <a:ext cx="83513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844083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Helvetica Neue"/>
              </a:rPr>
              <a:t>Филина Любовь Вячеславовна</a:t>
            </a:r>
          </a:p>
          <a:p>
            <a:pPr algn="r" defTabSz="844083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Директор МБОУ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Вельяминовская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СОШ им. </a:t>
            </a:r>
            <a:r>
              <a:rPr lang="ru-RU" sz="1600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Л.С.Филина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435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3">
            <a:extLst>
              <a:ext uri="{FF2B5EF4-FFF2-40B4-BE49-F238E27FC236}">
                <a16:creationId xmlns:a16="http://schemas.microsoft.com/office/drawing/2014/main" id="{DCD2456D-C91B-44FC-8D08-4DD85BE9DB21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ject 5">
            <a:extLst>
              <a:ext uri="{FF2B5EF4-FFF2-40B4-BE49-F238E27FC236}">
                <a16:creationId xmlns:a16="http://schemas.microsoft.com/office/drawing/2014/main" id="{EDE1966D-ED54-4884-9310-D47AA9E40705}"/>
              </a:ext>
            </a:extLst>
          </p:cNvPr>
          <p:cNvPicPr/>
          <p:nvPr/>
        </p:nvPicPr>
        <p:blipFill rotWithShape="1">
          <a:blip r:embed="rId3" cstate="print">
            <a:alphaModFix amt="20000"/>
          </a:blip>
          <a:srcRect t="49007"/>
          <a:stretch/>
        </p:blipFill>
        <p:spPr>
          <a:xfrm>
            <a:off x="3222640" y="1091427"/>
            <a:ext cx="8969360" cy="5766573"/>
          </a:xfrm>
          <a:prstGeom prst="rect">
            <a:avLst/>
          </a:prstGeom>
        </p:spPr>
      </p:pic>
      <p:pic>
        <p:nvPicPr>
          <p:cNvPr id="8" name="object 4">
            <a:extLst>
              <a:ext uri="{FF2B5EF4-FFF2-40B4-BE49-F238E27FC236}">
                <a16:creationId xmlns:a16="http://schemas.microsoft.com/office/drawing/2014/main" id="{872DBCFB-093E-4963-81DD-8ED0BC2611AD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277727" y="1923052"/>
            <a:ext cx="3241018" cy="1717293"/>
          </a:xfrm>
          <a:prstGeom prst="rect">
            <a:avLst/>
          </a:prstGeom>
        </p:spPr>
      </p:pic>
      <p:sp>
        <p:nvSpPr>
          <p:cNvPr id="16" name="Заголовок 15">
            <a:extLst>
              <a:ext uri="{FF2B5EF4-FFF2-40B4-BE49-F238E27FC236}">
                <a16:creationId xmlns:a16="http://schemas.microsoft.com/office/drawing/2014/main" id="{A055CA28-6678-43C3-8342-13B3FDAB4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Диагностическая работа оценки компетенций, необходимых для осуществления воспитательной деятельности работниками образовательных организаций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F2A3F89F-FDE3-46A8-A52A-3C0C5CFC1A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/>
              <a:t>Часть 1</a:t>
            </a:r>
          </a:p>
        </p:txBody>
      </p:sp>
      <p:sp>
        <p:nvSpPr>
          <p:cNvPr id="9" name="Объект 8">
            <a:extLst>
              <a:ext uri="{FF2B5EF4-FFF2-40B4-BE49-F238E27FC236}">
                <a16:creationId xmlns:a16="http://schemas.microsoft.com/office/drawing/2014/main" id="{62039BF8-6E89-4687-9B25-5B9AB90924F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оценка знаний федеральных нормативных правовых актов, определяющих требования к осуществлении воспитательной деятельности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заданий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Примерные задания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3. Прочитайте текст и выберите все правильные варианты ответа. Какими принципами в своей деятельности руководствуется Российское движение детей и молодежи (Федеральный закон № 261 «О российском движении детей и молодежи» от 14 июля 2022 г.)?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 Добровольность участия в Движении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 Общественно-полезный характер деятельности участников Движения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 Учет индивидуальных особенностей участников Движения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4. Опора на положительные качества участников Движения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Уважение прав и свобод участников Движения</a:t>
            </a:r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C3457FC3-17EE-441B-B43A-6D7FF45697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dirty="0"/>
              <a:t>Часть 2</a:t>
            </a:r>
          </a:p>
        </p:txBody>
      </p:sp>
      <p:sp>
        <p:nvSpPr>
          <p:cNvPr id="11" name="Объект 10">
            <a:extLst>
              <a:ext uri="{FF2B5EF4-FFF2-40B4-BE49-F238E27FC236}">
                <a16:creationId xmlns:a16="http://schemas.microsoft.com/office/drawing/2014/main" id="{B9DFAAFC-BDD6-42C6-BE6B-2193C2033A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416990"/>
            <a:ext cx="5183188" cy="3772673"/>
          </a:xfrm>
        </p:spPr>
        <p:txBody>
          <a:bodyPr>
            <a:noAutofit/>
          </a:bodyPr>
          <a:lstStyle/>
          <a:p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оценка сформированных навыков, необходимых для осуществления воспитательной деятельности в образовательной организации</a:t>
            </a:r>
          </a:p>
          <a:p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заданий</a:t>
            </a:r>
          </a:p>
          <a:p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Примерные задания</a:t>
            </a: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8 Прочитайте текст и установите последовательность. Профилактическая работа по адаптации и социализации обучающихся с девиантным поведением в образовательной организации предполагает организацию для них развивающей среды. Определите наиболее эффективную последовательность действий по организации развивающей среды для обучающегося с девиантным поведением.</a:t>
            </a: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 Педагог знакомит обучающегося и родителей (законных представителей) с работой спортивной секции.</a:t>
            </a: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Педагог определяет круг интересов обучающегося с целью определения для него сферы дополнительного образования.</a:t>
            </a: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 Педагог приводит обучающегося на занятие (возможно сопровождение первые два-три занятия) и в дальнейшем контролирует его посещение.</a:t>
            </a: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4. Педагог вовлекает обучающегося в активную спортивную деятельность, помимо тренировок проводит «Веревочный курс» - набор коллективных, спортивных, туристических, психологических упражнений по преодолению разнообразных препятствий и трудностей </a:t>
            </a: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Педагог планирует мероприятия, направленные на привлечение обучающегося в спортивную секцию Запишите в таблицу соответствующую последовательность цифр слева направо:</a:t>
            </a:r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579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3">
            <a:extLst>
              <a:ext uri="{FF2B5EF4-FFF2-40B4-BE49-F238E27FC236}">
                <a16:creationId xmlns:a16="http://schemas.microsoft.com/office/drawing/2014/main" id="{DCD2456D-C91B-44FC-8D08-4DD85BE9DB21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ject 5">
            <a:extLst>
              <a:ext uri="{FF2B5EF4-FFF2-40B4-BE49-F238E27FC236}">
                <a16:creationId xmlns:a16="http://schemas.microsoft.com/office/drawing/2014/main" id="{EDE1966D-ED54-4884-9310-D47AA9E40705}"/>
              </a:ext>
            </a:extLst>
          </p:cNvPr>
          <p:cNvPicPr/>
          <p:nvPr/>
        </p:nvPicPr>
        <p:blipFill rotWithShape="1">
          <a:blip r:embed="rId3" cstate="print">
            <a:alphaModFix amt="20000"/>
          </a:blip>
          <a:srcRect t="49007"/>
          <a:stretch/>
        </p:blipFill>
        <p:spPr>
          <a:xfrm>
            <a:off x="3222640" y="1091427"/>
            <a:ext cx="8969360" cy="5766573"/>
          </a:xfrm>
          <a:prstGeom prst="rect">
            <a:avLst/>
          </a:prstGeom>
        </p:spPr>
      </p:pic>
      <p:pic>
        <p:nvPicPr>
          <p:cNvPr id="8" name="object 4">
            <a:extLst>
              <a:ext uri="{FF2B5EF4-FFF2-40B4-BE49-F238E27FC236}">
                <a16:creationId xmlns:a16="http://schemas.microsoft.com/office/drawing/2014/main" id="{872DBCFB-093E-4963-81DD-8ED0BC2611AD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277727" y="1923052"/>
            <a:ext cx="3241018" cy="1717293"/>
          </a:xfrm>
          <a:prstGeom prst="rect">
            <a:avLst/>
          </a:prstGeom>
        </p:spPr>
      </p:pic>
      <p:sp>
        <p:nvSpPr>
          <p:cNvPr id="16" name="Заголовок 15">
            <a:extLst>
              <a:ext uri="{FF2B5EF4-FFF2-40B4-BE49-F238E27FC236}">
                <a16:creationId xmlns:a16="http://schemas.microsoft.com/office/drawing/2014/main" id="{A055CA28-6678-43C3-8342-13B3FDAB4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Диагностическая работа оценки компетенций, необходимых для осуществления воспитательной деятельности работниками образовательных организаций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760F8091-72A5-433B-BE7B-BF7767C032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12096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709806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3">
            <a:extLst>
              <a:ext uri="{FF2B5EF4-FFF2-40B4-BE49-F238E27FC236}">
                <a16:creationId xmlns:a16="http://schemas.microsoft.com/office/drawing/2014/main" id="{DCD2456D-C91B-44FC-8D08-4DD85BE9DB21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ject 5">
            <a:extLst>
              <a:ext uri="{FF2B5EF4-FFF2-40B4-BE49-F238E27FC236}">
                <a16:creationId xmlns:a16="http://schemas.microsoft.com/office/drawing/2014/main" id="{EDE1966D-ED54-4884-9310-D47AA9E40705}"/>
              </a:ext>
            </a:extLst>
          </p:cNvPr>
          <p:cNvPicPr/>
          <p:nvPr/>
        </p:nvPicPr>
        <p:blipFill rotWithShape="1">
          <a:blip r:embed="rId3" cstate="print">
            <a:alphaModFix amt="20000"/>
          </a:blip>
          <a:srcRect t="49007"/>
          <a:stretch/>
        </p:blipFill>
        <p:spPr>
          <a:xfrm>
            <a:off x="3222640" y="1091427"/>
            <a:ext cx="8969360" cy="5766573"/>
          </a:xfrm>
          <a:prstGeom prst="rect">
            <a:avLst/>
          </a:prstGeom>
        </p:spPr>
      </p:pic>
      <p:pic>
        <p:nvPicPr>
          <p:cNvPr id="8" name="object 4">
            <a:extLst>
              <a:ext uri="{FF2B5EF4-FFF2-40B4-BE49-F238E27FC236}">
                <a16:creationId xmlns:a16="http://schemas.microsoft.com/office/drawing/2014/main" id="{872DBCFB-093E-4963-81DD-8ED0BC2611AD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277727" y="1923052"/>
            <a:ext cx="3241018" cy="1717293"/>
          </a:xfrm>
          <a:prstGeom prst="rect">
            <a:avLst/>
          </a:prstGeom>
        </p:spPr>
      </p:pic>
      <p:sp>
        <p:nvSpPr>
          <p:cNvPr id="16" name="Заголовок 15">
            <a:extLst>
              <a:ext uri="{FF2B5EF4-FFF2-40B4-BE49-F238E27FC236}">
                <a16:creationId xmlns:a16="http://schemas.microsoft.com/office/drawing/2014/main" id="{A055CA28-6678-43C3-8342-13B3FDAB4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493B1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Психологическое тестирование участников оценки компетенций (обучающиеся 8-11 классов)</a:t>
            </a:r>
            <a:br>
              <a:rPr lang="ru-RU" sz="2800" b="1" dirty="0">
                <a:solidFill>
                  <a:srgbClr val="493B1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800" b="1" dirty="0">
                <a:solidFill>
                  <a:srgbClr val="493B1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Критерии</a:t>
            </a:r>
            <a:endParaRPr lang="ru-RU" sz="2800" dirty="0"/>
          </a:p>
        </p:txBody>
      </p:sp>
      <p:graphicFrame>
        <p:nvGraphicFramePr>
          <p:cNvPr id="18" name="Объект 17">
            <a:extLst>
              <a:ext uri="{FF2B5EF4-FFF2-40B4-BE49-F238E27FC236}">
                <a16:creationId xmlns:a16="http://schemas.microsoft.com/office/drawing/2014/main" id="{F26C36F7-9364-464E-A225-FC58996862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9083402"/>
              </p:ext>
            </p:extLst>
          </p:nvPr>
        </p:nvGraphicFramePr>
        <p:xfrm>
          <a:off x="838200" y="1825625"/>
          <a:ext cx="10515600" cy="4667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656427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044B399-EEFA-C940-44CE-C33DB34A2AC5}"/>
              </a:ext>
            </a:extLst>
          </p:cNvPr>
          <p:cNvSpPr/>
          <p:nvPr/>
        </p:nvSpPr>
        <p:spPr>
          <a:xfrm>
            <a:off x="266218" y="5842049"/>
            <a:ext cx="11354763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Тестирование - 64 задания; всего 2 комплекта = 128 заданий  </a:t>
            </a:r>
          </a:p>
        </p:txBody>
      </p:sp>
      <p:graphicFrame>
        <p:nvGraphicFramePr>
          <p:cNvPr id="5" name="Схема 4"/>
          <p:cNvGraphicFramePr/>
          <p:nvPr>
            <p:extLst/>
          </p:nvPr>
        </p:nvGraphicFramePr>
        <p:xfrm>
          <a:off x="1817075" y="268253"/>
          <a:ext cx="8925537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07939" y="4317357"/>
            <a:ext cx="98616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Для каждого из 8 направлений воспитания  определены целевые ориентиры результатов воспитания (основания ПРИМЕРНАЯ РАБОЧАЯ ПРОГРАММА ВОСПИТАНИЯ ДЛЯ ОБЩЕОБРАЗОВАТЕЛЬНЫХ ОРГАНИЗАЦИЙ)</a:t>
            </a:r>
          </a:p>
        </p:txBody>
      </p:sp>
    </p:spTree>
    <p:extLst>
      <p:ext uri="{BB962C8B-B14F-4D97-AF65-F5344CB8AC3E}">
        <p14:creationId xmlns:p14="http://schemas.microsoft.com/office/powerpoint/2010/main" val="2505034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1651" y="2464335"/>
            <a:ext cx="4535817" cy="1883827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61F8EE1-9B58-B3F2-1BCE-C3FD1F17A9EB}"/>
              </a:ext>
            </a:extLst>
          </p:cNvPr>
          <p:cNvSpPr/>
          <p:nvPr/>
        </p:nvSpPr>
        <p:spPr>
          <a:xfrm>
            <a:off x="1744115" y="5914663"/>
            <a:ext cx="8557847" cy="6334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prstClr val="black"/>
                </a:solidFill>
              </a:rPr>
              <a:t>Оценка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774150" y="1747773"/>
          <a:ext cx="6148864" cy="24277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545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59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8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2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Наименование части теста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Номера вопросов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Максимальное количество баллов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Часть 1. Гражданское воспитание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1-8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Часть 2. Патриотическое воспитание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9-16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Часть 3. Духовно-нравственное воспитание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17-24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Часть 4. Эстетическое воспитание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25-32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Часть 5. Физическое воспитание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33-40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9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Часть 6. Трудовое воспитание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41-48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9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Часть 7. Экологическое воспитание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49-56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9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Часть 8. Ценности научного познания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57-64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9466"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ИТОГО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72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10228" y="948078"/>
            <a:ext cx="6076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Профиль личностных результатов с определением специфики интерпретации результатов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10229" y="4629873"/>
            <a:ext cx="107991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Разработаны предварительные нормы выполнения тестовых заданий с помощью метода вынужденного распределения (</a:t>
            </a:r>
            <a:r>
              <a:rPr lang="ru-RU" dirty="0" err="1"/>
              <a:t>forced</a:t>
            </a:r>
            <a:r>
              <a:rPr lang="ru-RU" dirty="0"/>
              <a:t> </a:t>
            </a:r>
            <a:r>
              <a:rPr lang="ru-RU" dirty="0" err="1"/>
              <a:t>distribution</a:t>
            </a:r>
            <a:r>
              <a:rPr lang="ru-RU" dirty="0"/>
              <a:t>) с опорой на кривую нормального распределения. Система включают три оценочные категории: ―низкий, ―базовый и ―высокий - и процентные ставки распределения, соответственно, - 30%, 40% и 30%.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315095" y="433010"/>
            <a:ext cx="46067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Общие по тесту</a:t>
            </a:r>
          </a:p>
          <a:p>
            <a:r>
              <a:rPr lang="ru-RU" dirty="0"/>
              <a:t>0-21 низкий уровень </a:t>
            </a:r>
            <a:r>
              <a:rPr lang="ru-RU" dirty="0" err="1"/>
              <a:t>сформированности</a:t>
            </a:r>
            <a:r>
              <a:rPr lang="ru-RU" dirty="0"/>
              <a:t> личностных результатов</a:t>
            </a:r>
          </a:p>
          <a:p>
            <a:r>
              <a:rPr lang="ru-RU" dirty="0"/>
              <a:t>22-50 базовый уровень  </a:t>
            </a:r>
            <a:r>
              <a:rPr lang="ru-RU" dirty="0" err="1"/>
              <a:t>сформированности</a:t>
            </a:r>
            <a:r>
              <a:rPr lang="ru-RU" dirty="0"/>
              <a:t> личностных результатов</a:t>
            </a:r>
          </a:p>
          <a:p>
            <a:r>
              <a:rPr lang="ru-RU" dirty="0"/>
              <a:t>51- 72 высокий показатель </a:t>
            </a:r>
            <a:r>
              <a:rPr lang="ru-RU" dirty="0" err="1"/>
              <a:t>сформированности</a:t>
            </a:r>
            <a:r>
              <a:rPr lang="ru-RU" dirty="0"/>
              <a:t> личностных результатов</a:t>
            </a:r>
          </a:p>
        </p:txBody>
      </p:sp>
    </p:spTree>
    <p:extLst>
      <p:ext uri="{BB962C8B-B14F-4D97-AF65-F5344CB8AC3E}">
        <p14:creationId xmlns:p14="http://schemas.microsoft.com/office/powerpoint/2010/main" val="278297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9FC89946-33E6-5041-5A05-2B112D321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/>
              <a:t>Показатели мониторинга 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024B012E-3778-21B6-11B9-3C70D31AAD03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942295" y="1730828"/>
          <a:ext cx="8120062" cy="40494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D4FA3AB-B8AB-F0E3-29CA-D34C8657A95A}"/>
              </a:ext>
            </a:extLst>
          </p:cNvPr>
          <p:cNvSpPr/>
          <p:nvPr/>
        </p:nvSpPr>
        <p:spPr>
          <a:xfrm>
            <a:off x="9727746" y="2277835"/>
            <a:ext cx="2032908" cy="43107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4</a:t>
            </a:r>
            <a:r>
              <a:rPr lang="ru-RU" dirty="0">
                <a:solidFill>
                  <a:schemeClr val="tx1"/>
                </a:solidFill>
              </a:rPr>
              <a:t> критерия </a:t>
            </a:r>
          </a:p>
          <a:p>
            <a:pPr algn="ctr"/>
            <a:r>
              <a:rPr lang="ru-RU" sz="3200" b="1" dirty="0">
                <a:solidFill>
                  <a:schemeClr val="tx1"/>
                </a:solidFill>
              </a:rPr>
              <a:t>21</a:t>
            </a:r>
            <a:r>
              <a:rPr lang="ru-RU" dirty="0">
                <a:solidFill>
                  <a:schemeClr val="tx1"/>
                </a:solidFill>
              </a:rPr>
              <a:t> показатель 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sz="3200" b="1" dirty="0">
                <a:solidFill>
                  <a:schemeClr val="tx1"/>
                </a:solidFill>
              </a:rPr>
              <a:t>3</a:t>
            </a:r>
            <a:r>
              <a:rPr lang="ru-RU" dirty="0">
                <a:solidFill>
                  <a:schemeClr val="tx1"/>
                </a:solidFill>
              </a:rPr>
              <a:t> уровня эффективности воспитательной деятельности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dirty="0">
                <a:solidFill>
                  <a:schemeClr val="tx1"/>
                </a:solidFill>
              </a:rPr>
              <a:t>Мах – </a:t>
            </a:r>
            <a:r>
              <a:rPr lang="ru-RU" sz="2400" b="1" dirty="0">
                <a:solidFill>
                  <a:schemeClr val="tx1"/>
                </a:solidFill>
              </a:rPr>
              <a:t>23</a:t>
            </a:r>
            <a:r>
              <a:rPr lang="ru-RU" dirty="0">
                <a:solidFill>
                  <a:schemeClr val="tx1"/>
                </a:solidFill>
              </a:rPr>
              <a:t> балла  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A7577D4C-A1D0-0CE6-3BB4-94D8658A067E}"/>
              </a:ext>
            </a:extLst>
          </p:cNvPr>
          <p:cNvSpPr/>
          <p:nvPr/>
        </p:nvSpPr>
        <p:spPr>
          <a:xfrm>
            <a:off x="5968093" y="726621"/>
            <a:ext cx="45719" cy="457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6A180797-E60F-DBA2-CB4F-E59BB1CF2D3E}"/>
              </a:ext>
            </a:extLst>
          </p:cNvPr>
          <p:cNvSpPr/>
          <p:nvPr/>
        </p:nvSpPr>
        <p:spPr>
          <a:xfrm>
            <a:off x="1024128" y="5780314"/>
            <a:ext cx="8254093" cy="9144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Рекомендации по повышению эффективности воспитательной деятельности </a:t>
            </a:r>
          </a:p>
        </p:txBody>
      </p:sp>
    </p:spTree>
    <p:extLst>
      <p:ext uri="{BB962C8B-B14F-4D97-AF65-F5344CB8AC3E}">
        <p14:creationId xmlns:p14="http://schemas.microsoft.com/office/powerpoint/2010/main" val="1485061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3D5EF0C-ADE8-4C4C-8075-4003151D0844}"/>
              </a:ext>
            </a:extLst>
          </p:cNvPr>
          <p:cNvSpPr/>
          <p:nvPr/>
        </p:nvSpPr>
        <p:spPr>
          <a:xfrm>
            <a:off x="561519" y="628267"/>
            <a:ext cx="77212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мониторинга эффективности воспитательной деятельности </a:t>
            </a:r>
            <a:endParaRPr lang="ru-RU" sz="2800" b="1" cap="all" dirty="0">
              <a:solidFill>
                <a:srgbClr val="493B1F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object 7">
            <a:extLst>
              <a:ext uri="{FF2B5EF4-FFF2-40B4-BE49-F238E27FC236}">
                <a16:creationId xmlns:a16="http://schemas.microsoft.com/office/drawing/2014/main" id="{8506961D-EEC1-43A2-80EE-6E1117A40E91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60957" y="480355"/>
            <a:ext cx="1900355" cy="1009562"/>
          </a:xfrm>
          <a:prstGeom prst="rect">
            <a:avLst/>
          </a:prstGeom>
        </p:spPr>
      </p:pic>
      <p:pic>
        <p:nvPicPr>
          <p:cNvPr id="13" name="object 2">
            <a:extLst>
              <a:ext uri="{FF2B5EF4-FFF2-40B4-BE49-F238E27FC236}">
                <a16:creationId xmlns:a16="http://schemas.microsoft.com/office/drawing/2014/main" id="{72521AE9-3992-47AF-BC19-05FBBE3324C2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6067468"/>
            <a:ext cx="6096000" cy="795911"/>
          </a:xfrm>
          <a:prstGeom prst="rect">
            <a:avLst/>
          </a:prstGeom>
        </p:spPr>
      </p:pic>
      <p:pic>
        <p:nvPicPr>
          <p:cNvPr id="14" name="object 3">
            <a:extLst>
              <a:ext uri="{FF2B5EF4-FFF2-40B4-BE49-F238E27FC236}">
                <a16:creationId xmlns:a16="http://schemas.microsoft.com/office/drawing/2014/main" id="{9D617657-286D-4075-B8FD-39BEBA861AA8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096000" y="6062091"/>
            <a:ext cx="6095995" cy="795910"/>
          </a:xfrm>
          <a:prstGeom prst="rect">
            <a:avLst/>
          </a:prstGeom>
        </p:spPr>
      </p:pic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7244143D-0367-4350-BCFB-04DB14923B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0351163"/>
              </p:ext>
            </p:extLst>
          </p:nvPr>
        </p:nvGraphicFramePr>
        <p:xfrm>
          <a:off x="838200" y="1825625"/>
          <a:ext cx="10515600" cy="3474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73642">
                  <a:extLst>
                    <a:ext uri="{9D8B030D-6E8A-4147-A177-3AD203B41FA5}">
                      <a16:colId xmlns:a16="http://schemas.microsoft.com/office/drawing/2014/main" val="3236041443"/>
                    </a:ext>
                  </a:extLst>
                </a:gridCol>
                <a:gridCol w="4384158">
                  <a:extLst>
                    <a:ext uri="{9D8B030D-6E8A-4147-A177-3AD203B41FA5}">
                      <a16:colId xmlns:a16="http://schemas.microsoft.com/office/drawing/2014/main" val="135032431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84962147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3596168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№ п/п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Наименование критериев и показателей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Значение показателя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Количество набранных баллов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1430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Компетентность педагогических работников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522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Сформированность личностных результатов воспитания обучающихся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39765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Удовлетворенность воспитательной деятельность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6825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Вовлеченность участников образовательных отношений в воспитательную деятельность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1492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61922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3D5EF0C-ADE8-4C4C-8075-4003151D0844}"/>
              </a:ext>
            </a:extLst>
          </p:cNvPr>
          <p:cNvSpPr/>
          <p:nvPr/>
        </p:nvSpPr>
        <p:spPr>
          <a:xfrm>
            <a:off x="561519" y="628267"/>
            <a:ext cx="77212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мониторинга эффективности воспитательной деятельности </a:t>
            </a:r>
            <a:endParaRPr lang="ru-RU" sz="2800" b="1" cap="all" dirty="0">
              <a:solidFill>
                <a:srgbClr val="493B1F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object 7">
            <a:extLst>
              <a:ext uri="{FF2B5EF4-FFF2-40B4-BE49-F238E27FC236}">
                <a16:creationId xmlns:a16="http://schemas.microsoft.com/office/drawing/2014/main" id="{8506961D-EEC1-43A2-80EE-6E1117A40E91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60957" y="480355"/>
            <a:ext cx="1900355" cy="1009562"/>
          </a:xfrm>
          <a:prstGeom prst="rect">
            <a:avLst/>
          </a:prstGeom>
        </p:spPr>
      </p:pic>
      <p:pic>
        <p:nvPicPr>
          <p:cNvPr id="13" name="object 2">
            <a:extLst>
              <a:ext uri="{FF2B5EF4-FFF2-40B4-BE49-F238E27FC236}">
                <a16:creationId xmlns:a16="http://schemas.microsoft.com/office/drawing/2014/main" id="{72521AE9-3992-47AF-BC19-05FBBE3324C2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6067468"/>
            <a:ext cx="6096000" cy="795911"/>
          </a:xfrm>
          <a:prstGeom prst="rect">
            <a:avLst/>
          </a:prstGeom>
        </p:spPr>
      </p:pic>
      <p:pic>
        <p:nvPicPr>
          <p:cNvPr id="14" name="object 3">
            <a:extLst>
              <a:ext uri="{FF2B5EF4-FFF2-40B4-BE49-F238E27FC236}">
                <a16:creationId xmlns:a16="http://schemas.microsoft.com/office/drawing/2014/main" id="{9D617657-286D-4075-B8FD-39BEBA861AA8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096000" y="6062091"/>
            <a:ext cx="6095995" cy="795910"/>
          </a:xfrm>
          <a:prstGeom prst="rect">
            <a:avLst/>
          </a:prstGeom>
        </p:spPr>
      </p:pic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5AA31099-0568-44F2-ACAA-82C49DCC5B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002749"/>
              </p:ext>
            </p:extLst>
          </p:nvPr>
        </p:nvGraphicFramePr>
        <p:xfrm>
          <a:off x="838200" y="1825625"/>
          <a:ext cx="10515600" cy="3662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484534715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5560781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Наименование образовательной организации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муниципальное бюджетное общеобразовательное учреждение </a:t>
                      </a:r>
                      <a:r>
                        <a:rPr lang="ru-RU" dirty="0" err="1"/>
                        <a:t>Вельяминовская</a:t>
                      </a:r>
                      <a:r>
                        <a:rPr lang="ru-RU" dirty="0"/>
                        <a:t> средняя общеобразовательная школа имени Заслуженного пилота Российской Федерации, кавалера трех орденов Мужества Леонида Семеновича Филина </a:t>
                      </a:r>
                      <a:r>
                        <a:rPr lang="ru-RU" dirty="0" err="1"/>
                        <a:t>Карачевского</a:t>
                      </a:r>
                      <a:r>
                        <a:rPr lang="ru-RU" dirty="0"/>
                        <a:t> района Брянской области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404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Населенный пункт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242507, Брянская обл., </a:t>
                      </a:r>
                      <a:r>
                        <a:rPr lang="ru-RU" dirty="0" err="1"/>
                        <a:t>Карачевский</a:t>
                      </a:r>
                      <a:r>
                        <a:rPr lang="ru-RU" dirty="0"/>
                        <a:t> район, с. Вельяминова, ул. 1-ая Школьная, д.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9135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Итоговый балл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9410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Уровень эффективности воспитательной деятельности в общеобразовательной организации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Высокий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5154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69021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3">
            <a:extLst>
              <a:ext uri="{FF2B5EF4-FFF2-40B4-BE49-F238E27FC236}">
                <a16:creationId xmlns:a16="http://schemas.microsoft.com/office/drawing/2014/main" id="{DCD2456D-C91B-44FC-8D08-4DD85BE9DB21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ject 5">
            <a:extLst>
              <a:ext uri="{FF2B5EF4-FFF2-40B4-BE49-F238E27FC236}">
                <a16:creationId xmlns:a16="http://schemas.microsoft.com/office/drawing/2014/main" id="{EDE1966D-ED54-4884-9310-D47AA9E40705}"/>
              </a:ext>
            </a:extLst>
          </p:cNvPr>
          <p:cNvPicPr/>
          <p:nvPr/>
        </p:nvPicPr>
        <p:blipFill rotWithShape="1">
          <a:blip r:embed="rId3" cstate="print">
            <a:alphaModFix amt="20000"/>
          </a:blip>
          <a:srcRect t="49007"/>
          <a:stretch/>
        </p:blipFill>
        <p:spPr>
          <a:xfrm>
            <a:off x="3222640" y="1091427"/>
            <a:ext cx="8969360" cy="5766573"/>
          </a:xfrm>
          <a:prstGeom prst="rect">
            <a:avLst/>
          </a:prstGeom>
        </p:spPr>
      </p:pic>
      <p:pic>
        <p:nvPicPr>
          <p:cNvPr id="8" name="object 4">
            <a:extLst>
              <a:ext uri="{FF2B5EF4-FFF2-40B4-BE49-F238E27FC236}">
                <a16:creationId xmlns:a16="http://schemas.microsoft.com/office/drawing/2014/main" id="{872DBCFB-093E-4963-81DD-8ED0BC2611AD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277727" y="1923052"/>
            <a:ext cx="3241018" cy="1717293"/>
          </a:xfrm>
          <a:prstGeom prst="rect">
            <a:avLst/>
          </a:prstGeom>
        </p:spPr>
      </p:pic>
      <p:sp>
        <p:nvSpPr>
          <p:cNvPr id="5" name="Объект 4">
            <a:extLst>
              <a:ext uri="{FF2B5EF4-FFF2-40B4-BE49-F238E27FC236}">
                <a16:creationId xmlns:a16="http://schemas.microsoft.com/office/drawing/2014/main" id="{2C8A9B68-BE5F-4BA4-BFA3-0C44F972A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Патриотическое воспитание </a:t>
            </a:r>
          </a:p>
          <a:p>
            <a:pPr marL="0" indent="0" algn="ctr">
              <a:buNone/>
            </a:pP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основа воспитания, </a:t>
            </a:r>
          </a:p>
          <a:p>
            <a:pPr marL="0" indent="0" algn="ctr">
              <a:buNone/>
            </a:pP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результат эффективности </a:t>
            </a:r>
          </a:p>
          <a:p>
            <a:pPr marL="0" indent="0" algn="ctr">
              <a:buNone/>
            </a:pP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воспитательной работы школы</a:t>
            </a:r>
          </a:p>
        </p:txBody>
      </p:sp>
    </p:spTree>
    <p:extLst>
      <p:ext uri="{BB962C8B-B14F-4D97-AF65-F5344CB8AC3E}">
        <p14:creationId xmlns:p14="http://schemas.microsoft.com/office/powerpoint/2010/main" val="38589356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2">
            <a:extLst>
              <a:ext uri="{FF2B5EF4-FFF2-40B4-BE49-F238E27FC236}">
                <a16:creationId xmlns:a16="http://schemas.microsoft.com/office/drawing/2014/main" id="{EAE27A4E-CE46-4FBA-B1AC-B3E0593964CA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192000" cy="6858000"/>
          </a:xfrm>
          <a:prstGeom prst="rect">
            <a:avLst/>
          </a:prstGeom>
        </p:spPr>
      </p:pic>
      <p:pic>
        <p:nvPicPr>
          <p:cNvPr id="5" name="object 4">
            <a:extLst>
              <a:ext uri="{FF2B5EF4-FFF2-40B4-BE49-F238E27FC236}">
                <a16:creationId xmlns:a16="http://schemas.microsoft.com/office/drawing/2014/main" id="{46606E07-0037-4CA5-B029-41ED7AE5161E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6533" y="331327"/>
            <a:ext cx="2264892" cy="1200081"/>
          </a:xfrm>
          <a:prstGeom prst="rect">
            <a:avLst/>
          </a:prstGeom>
        </p:spPr>
      </p:pic>
      <p:sp>
        <p:nvSpPr>
          <p:cNvPr id="8" name="Подзаголовок 2">
            <a:extLst>
              <a:ext uri="{FF2B5EF4-FFF2-40B4-BE49-F238E27FC236}">
                <a16:creationId xmlns:a16="http://schemas.microsoft.com/office/drawing/2014/main" id="{E5EB0C6A-6505-4122-88C4-A877F78C2639}"/>
              </a:ext>
            </a:extLst>
          </p:cNvPr>
          <p:cNvSpPr txBox="1">
            <a:spLocks/>
          </p:cNvSpPr>
          <p:nvPr/>
        </p:nvSpPr>
        <p:spPr>
          <a:xfrm>
            <a:off x="1758979" y="2731489"/>
            <a:ext cx="8964612" cy="3558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dirty="0">
                <a:solidFill>
                  <a:schemeClr val="bg1"/>
                </a:solidFill>
              </a:rPr>
              <a:t>Контактная информация: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dirty="0">
                <a:solidFill>
                  <a:schemeClr val="bg1"/>
                </a:solidFill>
              </a:rPr>
              <a:t>Адрес: Россия, Брянская область, </a:t>
            </a:r>
            <a:r>
              <a:rPr lang="ru-RU" dirty="0" err="1">
                <a:solidFill>
                  <a:schemeClr val="bg1"/>
                </a:solidFill>
              </a:rPr>
              <a:t>Карачевский</a:t>
            </a:r>
            <a:r>
              <a:rPr lang="ru-RU" dirty="0">
                <a:solidFill>
                  <a:schemeClr val="bg1"/>
                </a:solidFill>
              </a:rPr>
              <a:t> район, село Вельяминова, улица 1-я Школьная, дом 1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dirty="0">
                <a:solidFill>
                  <a:schemeClr val="bg1"/>
                </a:solidFill>
              </a:rPr>
              <a:t>Тел.: (848335)91388, 89208312856</a:t>
            </a:r>
          </a:p>
          <a:p>
            <a:pPr marL="0" indent="0" algn="ctr">
              <a:buNone/>
            </a:pPr>
            <a:r>
              <a:rPr lang="ru-RU" dirty="0">
                <a:solidFill>
                  <a:schemeClr val="bg1"/>
                </a:solidFill>
              </a:rPr>
              <a:t>Сайт: </a:t>
            </a:r>
            <a:r>
              <a:rPr lang="en-US" dirty="0">
                <a:solidFill>
                  <a:schemeClr val="bg1"/>
                </a:solidFill>
              </a:rPr>
              <a:t> http://krc-vlm.sch.b-edu.ru </a:t>
            </a:r>
            <a:endParaRPr lang="ru-RU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ru-RU" dirty="0">
                <a:solidFill>
                  <a:schemeClr val="bg1"/>
                </a:solidFill>
              </a:rPr>
              <a:t>E-</a:t>
            </a:r>
            <a:r>
              <a:rPr lang="ru-RU" dirty="0" err="1">
                <a:solidFill>
                  <a:schemeClr val="bg1"/>
                </a:solidFill>
              </a:rPr>
              <a:t>mail</a:t>
            </a:r>
            <a:r>
              <a:rPr lang="ru-RU" dirty="0">
                <a:solidFill>
                  <a:schemeClr val="bg1"/>
                </a:solidFill>
              </a:rPr>
              <a:t>:</a:t>
            </a:r>
            <a:r>
              <a:rPr lang="en-US" dirty="0">
                <a:solidFill>
                  <a:schemeClr val="bg1"/>
                </a:solidFill>
              </a:rPr>
              <a:t>velyam-sosh@yandex.ru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82EF4899-B849-461C-84C8-5B64889808B0}"/>
              </a:ext>
            </a:extLst>
          </p:cNvPr>
          <p:cNvSpPr txBox="1">
            <a:spLocks/>
          </p:cNvSpPr>
          <p:nvPr/>
        </p:nvSpPr>
        <p:spPr>
          <a:xfrm>
            <a:off x="1943100" y="1531408"/>
            <a:ext cx="8305800" cy="12975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54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Спасибо</a:t>
            </a:r>
            <a:r>
              <a:rPr lang="ru-RU" sz="5400" dirty="0">
                <a:solidFill>
                  <a:schemeClr val="bg1"/>
                </a:solidFill>
              </a:rPr>
              <a:t> </a:t>
            </a:r>
            <a:r>
              <a:rPr lang="ru-RU" sz="54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за внимание! 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2BC5767-D5F3-44D7-BB8D-8A1EE309DB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68832" y="4360331"/>
            <a:ext cx="2370767" cy="2370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639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extLst>
              <a:ext uri="{FF2B5EF4-FFF2-40B4-BE49-F238E27FC236}">
                <a16:creationId xmlns:a16="http://schemas.microsoft.com/office/drawing/2014/main" id="{9ED083E1-4641-40B6-A765-065E98F17A58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3157285" y="0"/>
            <a:ext cx="12192000" cy="6858000"/>
          </a:xfrm>
          <a:prstGeom prst="rect">
            <a:avLst/>
          </a:prstGeom>
        </p:spPr>
      </p:pic>
      <p:pic>
        <p:nvPicPr>
          <p:cNvPr id="3" name="object 6">
            <a:extLst>
              <a:ext uri="{FF2B5EF4-FFF2-40B4-BE49-F238E27FC236}">
                <a16:creationId xmlns:a16="http://schemas.microsoft.com/office/drawing/2014/main" id="{2EA98722-1680-4EBA-9638-B7E0A1CA9643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471403" y="120317"/>
            <a:ext cx="2334297" cy="1240094"/>
          </a:xfrm>
          <a:prstGeom prst="rect">
            <a:avLst/>
          </a:prstGeom>
        </p:spPr>
      </p:pic>
      <p:pic>
        <p:nvPicPr>
          <p:cNvPr id="4" name="object 5">
            <a:extLst>
              <a:ext uri="{FF2B5EF4-FFF2-40B4-BE49-F238E27FC236}">
                <a16:creationId xmlns:a16="http://schemas.microsoft.com/office/drawing/2014/main" id="{8D78804A-1673-4226-9EA4-21C2FBA00386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335126" y="3796852"/>
            <a:ext cx="1863730" cy="304845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F962266-38A8-4290-827C-7C488D2DC637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53" t="19115" r="13816" b="18609"/>
          <a:stretch/>
        </p:blipFill>
        <p:spPr>
          <a:xfrm>
            <a:off x="9471403" y="1694173"/>
            <a:ext cx="2334297" cy="503374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4F4174E-79C2-4EE1-A148-80B4A24FC6C9}"/>
              </a:ext>
            </a:extLst>
          </p:cNvPr>
          <p:cNvSpPr/>
          <p:nvPr/>
        </p:nvSpPr>
        <p:spPr>
          <a:xfrm>
            <a:off x="1344972" y="2197547"/>
            <a:ext cx="68527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Оценка компетенций педагогов в контексте эффективности воспитательной деятельности</a:t>
            </a:r>
            <a:endParaRPr lang="ru-RU" sz="2000" b="1" cap="all" dirty="0">
              <a:solidFill>
                <a:srgbClr val="53474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964E848-7A91-4A40-924F-EB401A3C5CB6}"/>
              </a:ext>
            </a:extLst>
          </p:cNvPr>
          <p:cNvSpPr txBox="1"/>
          <p:nvPr/>
        </p:nvSpPr>
        <p:spPr>
          <a:xfrm>
            <a:off x="714375" y="2901240"/>
            <a:ext cx="10160685" cy="16829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endParaRPr lang="ru-RU" i="1" dirty="0"/>
          </a:p>
          <a:p>
            <a:pPr>
              <a:lnSpc>
                <a:spcPts val="2100"/>
              </a:lnSpc>
            </a:pPr>
            <a:endParaRPr lang="ru-RU" i="1" dirty="0"/>
          </a:p>
          <a:p>
            <a:pPr>
              <a:lnSpc>
                <a:spcPts val="2100"/>
              </a:lnSpc>
            </a:pPr>
            <a:endParaRPr lang="ru-RU" i="1" dirty="0"/>
          </a:p>
          <a:p>
            <a:pPr>
              <a:lnSpc>
                <a:spcPts val="2100"/>
              </a:lnSpc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Воспитывает все: люди, вещи, явления, но прежде всего и дольше всего — люди. </a:t>
            </a:r>
          </a:p>
          <a:p>
            <a:pPr>
              <a:lnSpc>
                <a:spcPts val="2100"/>
              </a:lnSpc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них на первом месте — родители и педагоги.</a:t>
            </a:r>
          </a:p>
          <a:p>
            <a:pPr>
              <a:lnSpc>
                <a:spcPts val="2100"/>
              </a:lnSpc>
            </a:pPr>
            <a:r>
              <a:rPr lang="ru-RU" sz="1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                                                         Антон Семенович Макаренко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365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8">
            <a:extLst>
              <a:ext uri="{FF2B5EF4-FFF2-40B4-BE49-F238E27FC236}">
                <a16:creationId xmlns:a16="http://schemas.microsoft.com/office/drawing/2014/main" id="{F989F371-2AB3-42C3-937A-8C49D8CA20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5884" y="42334"/>
            <a:ext cx="10411883" cy="986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5649" tIns="67873" rIns="135649" bIns="67873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sz="3733" b="1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</a:rPr>
              <a:t>Кадровые ресурсы Оценки компетенций</a:t>
            </a:r>
            <a:endParaRPr lang="ru-RU" sz="3733" b="1" dirty="0">
              <a:solidFill>
                <a:srgbClr val="FF0000"/>
              </a:solidFill>
              <a:latin typeface="Garamond" panose="02020404030301010803" pitchFamily="18" charset="0"/>
              <a:ea typeface="+mj-ea"/>
              <a:cs typeface="+mj-cs"/>
            </a:endParaRPr>
          </a:p>
        </p:txBody>
      </p: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6DB73558-28F6-45A0-BDA1-452836595DFF}"/>
              </a:ext>
            </a:extLst>
          </p:cNvPr>
          <p:cNvGraphicFramePr/>
          <p:nvPr/>
        </p:nvGraphicFramePr>
        <p:xfrm>
          <a:off x="1295467" y="1124744"/>
          <a:ext cx="10753195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2A31D5-561B-828F-A832-A0B91A568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10299736" cy="1499616"/>
          </a:xfrm>
        </p:spPr>
        <p:txBody>
          <a:bodyPr>
            <a:normAutofit/>
          </a:bodyPr>
          <a:lstStyle/>
          <a:p>
            <a:r>
              <a:rPr lang="ru-RU" sz="3200" b="1" dirty="0"/>
              <a:t>Оценка компетенций через оценку  эффективности воспитательной деятельности 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293FAE83-47CD-DCC2-7450-6B0517B84EFC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023938" y="1698172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27A9D48-59B7-46E9-5323-5DE22BB5D596}"/>
              </a:ext>
            </a:extLst>
          </p:cNvPr>
          <p:cNvSpPr/>
          <p:nvPr/>
        </p:nvSpPr>
        <p:spPr>
          <a:xfrm>
            <a:off x="1023937" y="5701738"/>
            <a:ext cx="972007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Мониторинг эффективности воспитательной деятельности </a:t>
            </a:r>
          </a:p>
        </p:txBody>
      </p:sp>
      <p:sp>
        <p:nvSpPr>
          <p:cNvPr id="8" name="Стрелка: вниз 7">
            <a:extLst>
              <a:ext uri="{FF2B5EF4-FFF2-40B4-BE49-F238E27FC236}">
                <a16:creationId xmlns:a16="http://schemas.microsoft.com/office/drawing/2014/main" id="{BEDE45A4-063E-9775-D4C3-56575362C9AC}"/>
              </a:ext>
            </a:extLst>
          </p:cNvPr>
          <p:cNvSpPr/>
          <p:nvPr/>
        </p:nvSpPr>
        <p:spPr>
          <a:xfrm>
            <a:off x="2296886" y="5159827"/>
            <a:ext cx="484632" cy="5610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: вниз 8">
            <a:extLst>
              <a:ext uri="{FF2B5EF4-FFF2-40B4-BE49-F238E27FC236}">
                <a16:creationId xmlns:a16="http://schemas.microsoft.com/office/drawing/2014/main" id="{435E45EE-7431-1B52-C694-C43DFC93B4DC}"/>
              </a:ext>
            </a:extLst>
          </p:cNvPr>
          <p:cNvSpPr/>
          <p:nvPr/>
        </p:nvSpPr>
        <p:spPr>
          <a:xfrm>
            <a:off x="5698671" y="5197927"/>
            <a:ext cx="484632" cy="5610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: вниз 9">
            <a:extLst>
              <a:ext uri="{FF2B5EF4-FFF2-40B4-BE49-F238E27FC236}">
                <a16:creationId xmlns:a16="http://schemas.microsoft.com/office/drawing/2014/main" id="{6333D192-0771-E5A1-2384-2B0215EFD488}"/>
              </a:ext>
            </a:extLst>
          </p:cNvPr>
          <p:cNvSpPr/>
          <p:nvPr/>
        </p:nvSpPr>
        <p:spPr>
          <a:xfrm>
            <a:off x="9100457" y="5236027"/>
            <a:ext cx="484632" cy="5610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554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8">
            <a:extLst>
              <a:ext uri="{FF2B5EF4-FFF2-40B4-BE49-F238E27FC236}">
                <a16:creationId xmlns:a16="http://schemas.microsoft.com/office/drawing/2014/main" id="{26850071-B2B6-4776-B354-1EF23113DA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1918" y="67734"/>
            <a:ext cx="4512733" cy="986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5649" tIns="67873" rIns="135649" bIns="67873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lang="ru-RU" sz="3733" b="1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</a:rPr>
              <a:t>Алгоритм работы</a:t>
            </a: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520C36E6-F48C-4CA6-B85E-F076B2D9FCB6}"/>
              </a:ext>
            </a:extLst>
          </p:cNvPr>
          <p:cNvGraphicFramePr/>
          <p:nvPr/>
        </p:nvGraphicFramePr>
        <p:xfrm>
          <a:off x="527381" y="1796819"/>
          <a:ext cx="11521280" cy="4800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3">
            <a:extLst>
              <a:ext uri="{FF2B5EF4-FFF2-40B4-BE49-F238E27FC236}">
                <a16:creationId xmlns:a16="http://schemas.microsoft.com/office/drawing/2014/main" id="{DCD2456D-C91B-44FC-8D08-4DD85BE9DB21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ject 5">
            <a:extLst>
              <a:ext uri="{FF2B5EF4-FFF2-40B4-BE49-F238E27FC236}">
                <a16:creationId xmlns:a16="http://schemas.microsoft.com/office/drawing/2014/main" id="{EDE1966D-ED54-4884-9310-D47AA9E40705}"/>
              </a:ext>
            </a:extLst>
          </p:cNvPr>
          <p:cNvPicPr/>
          <p:nvPr/>
        </p:nvPicPr>
        <p:blipFill rotWithShape="1">
          <a:blip r:embed="rId3" cstate="print">
            <a:alphaModFix amt="20000"/>
          </a:blip>
          <a:srcRect t="49007"/>
          <a:stretch/>
        </p:blipFill>
        <p:spPr>
          <a:xfrm>
            <a:off x="3222640" y="1091427"/>
            <a:ext cx="8969360" cy="5766573"/>
          </a:xfrm>
          <a:prstGeom prst="rect">
            <a:avLst/>
          </a:prstGeom>
        </p:spPr>
      </p:pic>
      <p:pic>
        <p:nvPicPr>
          <p:cNvPr id="8" name="object 4">
            <a:extLst>
              <a:ext uri="{FF2B5EF4-FFF2-40B4-BE49-F238E27FC236}">
                <a16:creationId xmlns:a16="http://schemas.microsoft.com/office/drawing/2014/main" id="{872DBCFB-093E-4963-81DD-8ED0BC2611AD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277727" y="1923052"/>
            <a:ext cx="3241018" cy="1717293"/>
          </a:xfrm>
          <a:prstGeom prst="rect">
            <a:avLst/>
          </a:prstGeom>
        </p:spPr>
      </p:pic>
      <p:sp>
        <p:nvSpPr>
          <p:cNvPr id="10" name="Заголовок 9">
            <a:extLst>
              <a:ext uri="{FF2B5EF4-FFF2-40B4-BE49-F238E27FC236}">
                <a16:creationId xmlns:a16="http://schemas.microsoft.com/office/drawing/2014/main" id="{D75A2B90-DF47-411F-8C69-6E9FF1012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Анкета для проведения социологического опроса руководителей общеобразовательных организаций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оценка удовлетворенности и вовлеченности в воспитательную деятельность в образовательных организациях.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id="{C151B75A-08AD-410D-8DA2-C57B718C05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1. Удовлетворенность воспитательной деятельностью 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(24 вопроса)</a:t>
            </a:r>
          </a:p>
        </p:txBody>
      </p:sp>
      <p:sp>
        <p:nvSpPr>
          <p:cNvPr id="14" name="Объект 13">
            <a:extLst>
              <a:ext uri="{FF2B5EF4-FFF2-40B4-BE49-F238E27FC236}">
                <a16:creationId xmlns:a16="http://schemas.microsoft.com/office/drawing/2014/main" id="{7DA48B67-62D1-4813-91AC-ED74249CC40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Нравится ли Вам в целом Ваша работа?</a:t>
            </a: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Устраивает ли Вас система повышения квалификации в сфере воспитательной деятельности? </a:t>
            </a: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Часто ли Вы сталкиваетесь с нехваткой компетенций, необходимых для осуществления воспитательной деятельности у педагогов в Вашей образовательной организации?</a:t>
            </a: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часто повышают свою квалификацию в сфере воспитания педагогические работники Вашей школы?</a:t>
            </a: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 целом Вы можете оценить эффективность воспитания в вашей школе?</a:t>
            </a: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Отметьте те отчетные документы, которые Вы требуете от учителей, выполняющих функцию классного руководства в рамках своей профессиональной деятельности в текущем учебном году</a:t>
            </a: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Оцените степень удовлетворенности приведенными ниже характеристиками воспитательной деятельности применительно к Вашей школе</a:t>
            </a:r>
          </a:p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Отметьте 1-3 самых актуальных проблем, которые, на Ваш взгляд, стоят перед Вашей образовательной организацией в плане обеспечения воспитательной деятельности? </a:t>
            </a:r>
          </a:p>
          <a:p>
            <a:endParaRPr lang="ru-RU" dirty="0"/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id="{6FE6525E-A113-4948-84E9-263C4BF569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2. Вовлеченность в воспитательную деятельность ( 6 вопросов)</a:t>
            </a:r>
          </a:p>
        </p:txBody>
      </p:sp>
      <p:sp>
        <p:nvSpPr>
          <p:cNvPr id="19" name="Объект 18">
            <a:extLst>
              <a:ext uri="{FF2B5EF4-FFF2-40B4-BE49-F238E27FC236}">
                <a16:creationId xmlns:a16="http://schemas.microsoft.com/office/drawing/2014/main" id="{7DB03A1A-31CD-4C6D-BC62-BB8D354201C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виды деятельности школьников наиболее часто используются в воспитательной работе в Вашей школе?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формы взаимодействия с родителями (законными представителями) обучающегося обычно используется в Вашей школе?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Вовлекаются ли обучающиеся Вашей школы в волонтерскую деятельность?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Вовлекаются ли обучающихся Вашей школы в реализацию социально-значимых проектов?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Вовлекаются ли обучающихся в работу Российского движения детей и молодежи?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Функционируют ли в Вашей школы органы ученического самоуправления</a:t>
            </a:r>
          </a:p>
        </p:txBody>
      </p:sp>
    </p:spTree>
    <p:extLst>
      <p:ext uri="{BB962C8B-B14F-4D97-AF65-F5344CB8AC3E}">
        <p14:creationId xmlns:p14="http://schemas.microsoft.com/office/powerpoint/2010/main" val="97651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3">
            <a:extLst>
              <a:ext uri="{FF2B5EF4-FFF2-40B4-BE49-F238E27FC236}">
                <a16:creationId xmlns:a16="http://schemas.microsoft.com/office/drawing/2014/main" id="{DCD2456D-C91B-44FC-8D08-4DD85BE9DB21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ject 5">
            <a:extLst>
              <a:ext uri="{FF2B5EF4-FFF2-40B4-BE49-F238E27FC236}">
                <a16:creationId xmlns:a16="http://schemas.microsoft.com/office/drawing/2014/main" id="{EDE1966D-ED54-4884-9310-D47AA9E40705}"/>
              </a:ext>
            </a:extLst>
          </p:cNvPr>
          <p:cNvPicPr/>
          <p:nvPr/>
        </p:nvPicPr>
        <p:blipFill rotWithShape="1">
          <a:blip r:embed="rId3" cstate="print">
            <a:alphaModFix amt="20000"/>
          </a:blip>
          <a:srcRect t="49007"/>
          <a:stretch/>
        </p:blipFill>
        <p:spPr>
          <a:xfrm>
            <a:off x="3222640" y="1091427"/>
            <a:ext cx="8969360" cy="5766573"/>
          </a:xfrm>
          <a:prstGeom prst="rect">
            <a:avLst/>
          </a:prstGeom>
        </p:spPr>
      </p:pic>
      <p:pic>
        <p:nvPicPr>
          <p:cNvPr id="8" name="object 4">
            <a:extLst>
              <a:ext uri="{FF2B5EF4-FFF2-40B4-BE49-F238E27FC236}">
                <a16:creationId xmlns:a16="http://schemas.microsoft.com/office/drawing/2014/main" id="{872DBCFB-093E-4963-81DD-8ED0BC2611AD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277727" y="1923052"/>
            <a:ext cx="3241018" cy="1717293"/>
          </a:xfrm>
          <a:prstGeom prst="rect">
            <a:avLst/>
          </a:prstGeom>
        </p:spPr>
      </p:pic>
      <p:sp>
        <p:nvSpPr>
          <p:cNvPr id="10" name="Заголовок 9">
            <a:extLst>
              <a:ext uri="{FF2B5EF4-FFF2-40B4-BE49-F238E27FC236}">
                <a16:creationId xmlns:a16="http://schemas.microsoft.com/office/drawing/2014/main" id="{D75A2B90-DF47-411F-8C69-6E9FF1012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Анкета для проведения социологического опроса учителей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оценка удовлетворенности и 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вовлеченности в воспитательную деятельность в образовательных организациях. 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id="{C151B75A-08AD-410D-8DA2-C57B718C0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467293"/>
            <a:ext cx="5157787" cy="733647"/>
          </a:xfrm>
        </p:spPr>
        <p:txBody>
          <a:bodyPr>
            <a:no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1. Удовлетворенность воспитательной деятельностью (23 вопроса)</a:t>
            </a:r>
          </a:p>
        </p:txBody>
      </p:sp>
      <p:sp>
        <p:nvSpPr>
          <p:cNvPr id="14" name="Объект 13">
            <a:extLst>
              <a:ext uri="{FF2B5EF4-FFF2-40B4-BE49-F238E27FC236}">
                <a16:creationId xmlns:a16="http://schemas.microsoft.com/office/drawing/2014/main" id="{7DA48B67-62D1-4813-91AC-ED74249CC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3256" y="2200940"/>
            <a:ext cx="5324320" cy="3988723"/>
          </a:xfrm>
        </p:spPr>
        <p:txBody>
          <a:bodyPr>
            <a:noAutofit/>
          </a:bodyPr>
          <a:lstStyle/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Нравится ли Вам в целом Ваша работа?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Испытываете ли Вы желание сменить работу?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 целом Вы можете оценить качество современного воспитательного процесса?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ли инфраструктура Вашей школы решение воспитательных задач?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Предоставляет ли Вам школа все необходимые методические материалы для осуществления воспитательной деятельности в достаточном количестве?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Осуществляете ли Вы взаимодействие с советником директора по воспитанию?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Как Вы относитесь к содержанию рабочей программы воспитания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вы относитесь к содержанию современных учебников с точки зрения решения воспитательных задач?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Вы относитесь к проводимым в системе образования научно-методических мероприятий по вопросам воспитания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Вы относитесь к содержанию «уроков о важном»?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Нравится ли Вам новая традиция, связанная с поднятием государственного флага?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факторы, определяющие качество воспитательной деятельности для Вас наиболее значимыми? (выберите 3 наиболее значимых). 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Как вы оцениваете уровень Вашей документарной нагрузки</a:t>
            </a: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id="{6FE6525E-A113-4948-84E9-263C4BF569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2. Вовлеченность в воспитательную деятельность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 вопросов)</a:t>
            </a:r>
          </a:p>
        </p:txBody>
      </p:sp>
      <p:sp>
        <p:nvSpPr>
          <p:cNvPr id="19" name="Объект 18">
            <a:extLst>
              <a:ext uri="{FF2B5EF4-FFF2-40B4-BE49-F238E27FC236}">
                <a16:creationId xmlns:a16="http://schemas.microsoft.com/office/drawing/2014/main" id="{7DB03A1A-31CD-4C6D-BC62-BB8D354201C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Выделите те виды учебной и внеучебной деятельности школьников, которые Вы регулярно используете в своей воспитательной работе? (выберите один или несколько вариантов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формы взаимодействия с родителями (законными представителями) обучающегося Вы обычно используете в своей работе?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Вовлекаете ли Вы обучающихся в волонтерскую деятельность?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Вовлекаете ли Вы обучающихся в реализацию социально-значимых проектов?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Вовлекаете ли Вы обучающихся в работу Российского движения детей и молодежи?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Функционируют ли в Вашей школы органы ученического самоуправления?</a:t>
            </a:r>
          </a:p>
        </p:txBody>
      </p:sp>
    </p:spTree>
    <p:extLst>
      <p:ext uri="{BB962C8B-B14F-4D97-AF65-F5344CB8AC3E}">
        <p14:creationId xmlns:p14="http://schemas.microsoft.com/office/powerpoint/2010/main" val="513546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3">
            <a:extLst>
              <a:ext uri="{FF2B5EF4-FFF2-40B4-BE49-F238E27FC236}">
                <a16:creationId xmlns:a16="http://schemas.microsoft.com/office/drawing/2014/main" id="{DCD2456D-C91B-44FC-8D08-4DD85BE9DB21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ject 5">
            <a:extLst>
              <a:ext uri="{FF2B5EF4-FFF2-40B4-BE49-F238E27FC236}">
                <a16:creationId xmlns:a16="http://schemas.microsoft.com/office/drawing/2014/main" id="{EDE1966D-ED54-4884-9310-D47AA9E40705}"/>
              </a:ext>
            </a:extLst>
          </p:cNvPr>
          <p:cNvPicPr/>
          <p:nvPr/>
        </p:nvPicPr>
        <p:blipFill rotWithShape="1">
          <a:blip r:embed="rId3" cstate="print">
            <a:alphaModFix amt="20000"/>
          </a:blip>
          <a:srcRect t="49007"/>
          <a:stretch/>
        </p:blipFill>
        <p:spPr>
          <a:xfrm>
            <a:off x="3222640" y="1091427"/>
            <a:ext cx="8969360" cy="5766573"/>
          </a:xfrm>
          <a:prstGeom prst="rect">
            <a:avLst/>
          </a:prstGeom>
        </p:spPr>
      </p:pic>
      <p:pic>
        <p:nvPicPr>
          <p:cNvPr id="8" name="object 4">
            <a:extLst>
              <a:ext uri="{FF2B5EF4-FFF2-40B4-BE49-F238E27FC236}">
                <a16:creationId xmlns:a16="http://schemas.microsoft.com/office/drawing/2014/main" id="{872DBCFB-093E-4963-81DD-8ED0BC2611AD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277727" y="1923052"/>
            <a:ext cx="3241018" cy="1717293"/>
          </a:xfrm>
          <a:prstGeom prst="rect">
            <a:avLst/>
          </a:prstGeom>
        </p:spPr>
      </p:pic>
      <p:sp>
        <p:nvSpPr>
          <p:cNvPr id="10" name="Заголовок 9">
            <a:extLst>
              <a:ext uri="{FF2B5EF4-FFF2-40B4-BE49-F238E27FC236}">
                <a16:creationId xmlns:a16="http://schemas.microsoft.com/office/drawing/2014/main" id="{D75A2B90-DF47-411F-8C69-6E9FF1012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Анкета для проведения социологического опроса обучающихся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оценка удовлетворенности и 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вовлеченности в воспитательную деятельность в образовательных организациях.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id="{C151B75A-08AD-410D-8DA2-C57B718C0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531089"/>
            <a:ext cx="5157787" cy="823912"/>
          </a:xfrm>
        </p:spPr>
        <p:txBody>
          <a:bodyPr>
            <a:normAutofit fontScale="700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1. Удовлетворенность воспитательной деятельностью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(19 вопросов)</a:t>
            </a:r>
          </a:p>
        </p:txBody>
      </p:sp>
      <p:sp>
        <p:nvSpPr>
          <p:cNvPr id="14" name="Объект 13">
            <a:extLst>
              <a:ext uri="{FF2B5EF4-FFF2-40B4-BE49-F238E27FC236}">
                <a16:creationId xmlns:a16="http://schemas.microsoft.com/office/drawing/2014/main" id="{7DA48B67-62D1-4813-91AC-ED74249CC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355001"/>
            <a:ext cx="5157787" cy="38346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Нравится ли Вам посещать внеклассные мероприятия?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Нравится ли Вам новая традиция, связанная с поднятием государственного флага? 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Вызывают ли у Вас интерес темы, обсуждаемые на «уроках о важном»? 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Выберите эмоциональное состояние, возникающее у Вас в процессе участия во внеклассных мероприятиях (можно выбрать несколько вариантов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Комфортно ли Вы себя чувствуете в классе и школе? 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Сталкивались ли Вы в вашей школе с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буллингом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Нравится ли Вам Ваш классный руководитель?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Помогает ли Вам классный руководитель в решении проблем, которые возникают у Вас в процессе учебы?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Помогают ли Вам знания, полученные на классных часах и других мероприятиях в реальной жизни? 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Приходилось ли Вам общаться с советником директора по воспитанию?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факторы школьной жизни для Вас наиболее значимыми? 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Отметьте 1-3 самых актуальных проблем, которые Вас беспокоят Вашей школе</a:t>
            </a: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id="{6FE6525E-A113-4948-84E9-263C4BF569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2. Вовлеченность в воспитательную деятельность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(9 вопросов)</a:t>
            </a:r>
          </a:p>
        </p:txBody>
      </p:sp>
      <p:sp>
        <p:nvSpPr>
          <p:cNvPr id="19" name="Объект 18">
            <a:extLst>
              <a:ext uri="{FF2B5EF4-FFF2-40B4-BE49-F238E27FC236}">
                <a16:creationId xmlns:a16="http://schemas.microsoft.com/office/drawing/2014/main" id="{7DB03A1A-31CD-4C6D-BC62-BB8D354201C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Принимаете ли Вы участие во внеклассных мероприятиях (экскурсии, соревнования и пр.)?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Бывали ли случаи, когда Вы пропускали внеклассные мероприятия без уважительной причины?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внеклассные мероприятия вы любите посещать больше всего?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Участвуете ли Вы в волонтерской деятельности?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Участвуете ли в реализации социально-значимых проектов?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Участвуете ли Вы в работе Российского движения детей и молодежи?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Чем Вы занимаетесь на внеклассных мероприятиях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Приходится ли Вам готовится к внеклассным мероприятиям?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Участвуете ли Вы в работе органов ученического самоуправления школы?</a:t>
            </a:r>
          </a:p>
        </p:txBody>
      </p:sp>
    </p:spTree>
    <p:extLst>
      <p:ext uri="{BB962C8B-B14F-4D97-AF65-F5344CB8AC3E}">
        <p14:creationId xmlns:p14="http://schemas.microsoft.com/office/powerpoint/2010/main" val="927262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3">
            <a:extLst>
              <a:ext uri="{FF2B5EF4-FFF2-40B4-BE49-F238E27FC236}">
                <a16:creationId xmlns:a16="http://schemas.microsoft.com/office/drawing/2014/main" id="{DCD2456D-C91B-44FC-8D08-4DD85BE9DB21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ject 5">
            <a:extLst>
              <a:ext uri="{FF2B5EF4-FFF2-40B4-BE49-F238E27FC236}">
                <a16:creationId xmlns:a16="http://schemas.microsoft.com/office/drawing/2014/main" id="{EDE1966D-ED54-4884-9310-D47AA9E40705}"/>
              </a:ext>
            </a:extLst>
          </p:cNvPr>
          <p:cNvPicPr/>
          <p:nvPr/>
        </p:nvPicPr>
        <p:blipFill rotWithShape="1">
          <a:blip r:embed="rId3" cstate="print">
            <a:alphaModFix amt="20000"/>
          </a:blip>
          <a:srcRect t="49007"/>
          <a:stretch/>
        </p:blipFill>
        <p:spPr>
          <a:xfrm>
            <a:off x="3222640" y="1091427"/>
            <a:ext cx="8969360" cy="5766573"/>
          </a:xfrm>
          <a:prstGeom prst="rect">
            <a:avLst/>
          </a:prstGeom>
        </p:spPr>
      </p:pic>
      <p:pic>
        <p:nvPicPr>
          <p:cNvPr id="8" name="object 4">
            <a:extLst>
              <a:ext uri="{FF2B5EF4-FFF2-40B4-BE49-F238E27FC236}">
                <a16:creationId xmlns:a16="http://schemas.microsoft.com/office/drawing/2014/main" id="{872DBCFB-093E-4963-81DD-8ED0BC2611AD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277727" y="1923052"/>
            <a:ext cx="3241018" cy="1717293"/>
          </a:xfrm>
          <a:prstGeom prst="rect">
            <a:avLst/>
          </a:prstGeom>
        </p:spPr>
      </p:pic>
      <p:sp>
        <p:nvSpPr>
          <p:cNvPr id="16" name="Заголовок 15">
            <a:extLst>
              <a:ext uri="{FF2B5EF4-FFF2-40B4-BE49-F238E27FC236}">
                <a16:creationId xmlns:a16="http://schemas.microsoft.com/office/drawing/2014/main" id="{A055CA28-6678-43C3-8342-13B3FDAB4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6327"/>
            <a:ext cx="10515600" cy="15843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Анкета для проведения социологического опроса родителей/законных представителей обучающихся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2800" dirty="0"/>
              <a:t>оценка удовлетворенности и вовлеченности в воспитательную деятельность в образовательных организациях.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09CA66B-61ED-443F-A29C-BE529FF2EB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Часть 1. Удовлетворенность воспитательной деятельностью</a:t>
            </a:r>
          </a:p>
          <a:p>
            <a:r>
              <a:rPr lang="ru-RU" dirty="0"/>
              <a:t> (21 вопрос)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1FDCC0C-4429-417B-936F-9332B23651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4246598"/>
          </a:xfrm>
        </p:spPr>
        <p:txBody>
          <a:bodyPr>
            <a:noAutofit/>
          </a:bodyPr>
          <a:lstStyle/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Возникает ли у Вас желание сменить школу?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 целом Вы можете оценить качество системы воспитания в вашей школе? 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Вы оцениваете эффективность деятельности классного руководителя Вашего ребенка? 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Вы получаете информацию об обучении ребенка (основной способ)?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Вы относитесь к содержанию «уроков о важном»?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Нравится ли Вам новая традиция «поднятие государственного флага»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Выберите эмоциональное состояние, возникающее у Вашего ребенка в процессе обучения в школе (можно выбрать несколько вариантов)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Сталкивался ли Ваш ребенок в школе с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буллингом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Помогает ли Вам классный руководитель в решении проблем, которые возникают у Вашего ребенка в процессе учебы?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факторы, определяющие качество воспитательной деятельность для Вас наиболее значимыми? (выберите 3 наиболее значимых).</a:t>
            </a:r>
          </a:p>
          <a:p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Отметьте 1-3 самых актуальных проблемы, которые, на Ваш взгляд, стоят перед образовательной организацией, в которой учится ваш ребенок?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74607FD6-B098-47C2-BA71-B9E18AE7FD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Часть 2. Вовлеченность в воспитательную деятельность</a:t>
            </a:r>
          </a:p>
          <a:p>
            <a:r>
              <a:rPr lang="ru-RU" dirty="0"/>
              <a:t>(6 вопросов)</a:t>
            </a:r>
          </a:p>
        </p:txBody>
      </p:sp>
      <p:sp>
        <p:nvSpPr>
          <p:cNvPr id="9" name="Объект 8">
            <a:extLst>
              <a:ext uri="{FF2B5EF4-FFF2-40B4-BE49-F238E27FC236}">
                <a16:creationId xmlns:a16="http://schemas.microsoft.com/office/drawing/2014/main" id="{ACE5A4F0-9D9C-4452-9718-51A33443A63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Принимаете ли Вы участие в подготовке ребенка к внеклассным мероприятиям?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Участвуете ли Вы вместе с Вашим ребенком во внеклассных мероприятиях?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Участвует ли Ваш ребенок в волонтерской деятельности?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Участвует ли Ваш ребенок в реализации социально-значимых проектов?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Участвует ли Ваш ребенок в работе Российского движения детей и молодежи?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Вы относитесь к количеству внеклассных мероприятий, проводимых в Вашей школе? </a:t>
            </a:r>
          </a:p>
        </p:txBody>
      </p:sp>
    </p:spTree>
    <p:extLst>
      <p:ext uri="{BB962C8B-B14F-4D97-AF65-F5344CB8AC3E}">
        <p14:creationId xmlns:p14="http://schemas.microsoft.com/office/powerpoint/2010/main" val="18222440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1573</TotalTime>
  <Words>1956</Words>
  <Application>Microsoft Office PowerPoint</Application>
  <PresentationFormat>Широкоэкранный</PresentationFormat>
  <Paragraphs>277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8" baseType="lpstr">
      <vt:lpstr>Arial</vt:lpstr>
      <vt:lpstr>Calibri</vt:lpstr>
      <vt:lpstr>Calibri Light</vt:lpstr>
      <vt:lpstr>Cambria</vt:lpstr>
      <vt:lpstr>Garamond</vt:lpstr>
      <vt:lpstr>Helvetica Neue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Оценка компетенций через оценку  эффективности воспитательной деятельности </vt:lpstr>
      <vt:lpstr>Презентация PowerPoint</vt:lpstr>
      <vt:lpstr>Анкета для проведения социологического опроса руководителей общеобразовательных организаций Цель: оценка удовлетворенности и вовлеченности в воспитательную деятельность в образовательных организациях.</vt:lpstr>
      <vt:lpstr>Анкета для проведения социологического опроса учителей Цель: оценка удовлетворенности и  вовлеченности в воспитательную деятельность в образовательных организациях. </vt:lpstr>
      <vt:lpstr>Анкета для проведения социологического опроса обучающихся Цель: оценка удовлетворенности и  вовлеченности в воспитательную деятельность в образовательных организациях.</vt:lpstr>
      <vt:lpstr>Анкета для проведения социологического опроса родителей/законных представителей обучающихся Цель: оценка удовлетворенности и вовлеченности в воспитательную деятельность в образовательных организациях. </vt:lpstr>
      <vt:lpstr>Диагностическая работа оценки компетенций, необходимых для осуществления воспитательной деятельности работниками образовательных организаций Структура</vt:lpstr>
      <vt:lpstr>Диагностическая работа оценки компетенций, необходимых для осуществления воспитательной деятельности работниками образовательных организаций</vt:lpstr>
      <vt:lpstr>Психологическое тестирование участников оценки компетенций (обучающиеся 8-11 классов) Критерии</vt:lpstr>
      <vt:lpstr>Презентация PowerPoint</vt:lpstr>
      <vt:lpstr>Презентация PowerPoint</vt:lpstr>
      <vt:lpstr>Показатели мониторинга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35</cp:revision>
  <dcterms:created xsi:type="dcterms:W3CDTF">2023-06-19T06:07:09Z</dcterms:created>
  <dcterms:modified xsi:type="dcterms:W3CDTF">2023-06-22T08:48:35Z</dcterms:modified>
</cp:coreProperties>
</file>