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6" r:id="rId2"/>
    <p:sldId id="267" r:id="rId3"/>
    <p:sldId id="268" r:id="rId4"/>
    <p:sldId id="275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0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3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90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63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5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6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7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2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2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5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8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7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AE54-76DA-4FBB-A8F0-4545C3AF463D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2C41A1-BFCF-4201-9722-E6AF94CF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68732" y="2560320"/>
            <a:ext cx="2682240" cy="307412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8228" t="26008" r="22053" b="22188"/>
          <a:stretch/>
        </p:blipFill>
        <p:spPr bwMode="auto">
          <a:xfrm>
            <a:off x="5399315" y="101960"/>
            <a:ext cx="6691715" cy="335534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9315" y="3326674"/>
            <a:ext cx="6469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 реализации региональной Модели методической поддержки управленческих и педагогических кадров в условиях перехода на обновленные ФГОС НОО,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ФГОС ООО, ФГОС СОО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4909" y="6317673"/>
            <a:ext cx="905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Т.В. Ляшенко, заведующий центром развития управленческих кадров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366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300" t="18634" r="17057" b="5258"/>
          <a:stretch/>
        </p:blipFill>
        <p:spPr>
          <a:xfrm>
            <a:off x="7812680" y="331683"/>
            <a:ext cx="4293825" cy="2758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345" y="624110"/>
            <a:ext cx="6407543" cy="583210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реализуется проект «Школа эффективного руководителя: решение новых задач».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 педагогического сообщества: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организация труда в образовательной организации и работа в сотрудничестве.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между управленческими командами разных муниципалитетов.</a:t>
            </a:r>
          </a:p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Маштабирование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тиражирование практик, показавших свою высокую эффективность.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управленческих команд над новыми вызовами с целью выработки единой стратегии развития по актуальным направлениям.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наставничества как внутри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муниципалитела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школьными командами, так и на межмуниципальном уровне.</a:t>
            </a:r>
          </a:p>
          <a:p>
            <a:endParaRPr lang="ru-RU" dirty="0"/>
          </a:p>
        </p:txBody>
      </p:sp>
      <p:pic>
        <p:nvPicPr>
          <p:cNvPr id="4" name="Рисунок 3" descr="C:\Users\User\Desktop\фото\photo_5298821232227108076_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6" y="3232728"/>
            <a:ext cx="3967987" cy="3371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35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68" t="22674" r="26342" b="8877"/>
          <a:stretch/>
        </p:blipFill>
        <p:spPr>
          <a:xfrm>
            <a:off x="1847140" y="1191492"/>
            <a:ext cx="6419406" cy="539769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078182" y="1514764"/>
            <a:ext cx="3574473" cy="184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лево 6"/>
          <p:cNvSpPr/>
          <p:nvPr/>
        </p:nvSpPr>
        <p:spPr>
          <a:xfrm>
            <a:off x="8377382" y="3713018"/>
            <a:ext cx="2992582" cy="581891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8488218" y="1905000"/>
            <a:ext cx="2881746" cy="136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0" y="212437"/>
            <a:ext cx="6908799" cy="5181600"/>
          </a:xfr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222" t="13858" r="30166" b="4622"/>
          <a:stretch/>
        </p:blipFill>
        <p:spPr>
          <a:xfrm>
            <a:off x="7167419" y="2249054"/>
            <a:ext cx="4886036" cy="46089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4433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06" t="19464" r="10043" b="6674"/>
          <a:stretch/>
        </p:blipFill>
        <p:spPr>
          <a:xfrm>
            <a:off x="1819272" y="624110"/>
            <a:ext cx="10267871" cy="55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80" t="6261" r="31430" b="18105"/>
          <a:stretch/>
        </p:blipFill>
        <p:spPr>
          <a:xfrm>
            <a:off x="1625600" y="310894"/>
            <a:ext cx="5126181" cy="6473456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5551055" y="1145309"/>
            <a:ext cx="591127" cy="57265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588000" y="1692564"/>
            <a:ext cx="554182" cy="5002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01855" y="2192816"/>
            <a:ext cx="544945" cy="46181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70544" y="2654634"/>
            <a:ext cx="450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4</a:t>
            </a:r>
            <a:r>
              <a:rPr lang="ru-RU" b="1" dirty="0" smtClean="0">
                <a:solidFill>
                  <a:srgbClr val="FFC000"/>
                </a:solidFill>
              </a:rPr>
              <a:t>. Сотрудничество ГАУ ДПО «БИПКРО» с ГУ «</a:t>
            </a:r>
            <a:r>
              <a:rPr lang="ru-RU" b="1" dirty="0" err="1" smtClean="0">
                <a:solidFill>
                  <a:srgbClr val="FFC000"/>
                </a:solidFill>
              </a:rPr>
              <a:t>Брянковский</a:t>
            </a:r>
            <a:r>
              <a:rPr lang="ru-RU" b="1" dirty="0" smtClean="0">
                <a:solidFill>
                  <a:srgbClr val="FFC000"/>
                </a:solidFill>
              </a:rPr>
              <a:t> ЦООО»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" name="Объект 3"/>
          <p:cNvPicPr/>
          <p:nvPr/>
        </p:nvPicPr>
        <p:blipFill rotWithShape="1">
          <a:blip r:embed="rId3"/>
          <a:srcRect l="18469" t="19966" r="34152" b="4649"/>
          <a:stretch/>
        </p:blipFill>
        <p:spPr>
          <a:xfrm>
            <a:off x="7587672" y="3501629"/>
            <a:ext cx="3703783" cy="342447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67" y="503930"/>
            <a:ext cx="3321194" cy="2877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250545" y="5745018"/>
            <a:ext cx="2660073" cy="9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67" t="23788" r="26637" b="27483"/>
          <a:stretch/>
        </p:blipFill>
        <p:spPr>
          <a:xfrm>
            <a:off x="1557360" y="1403100"/>
            <a:ext cx="10427728" cy="5006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5418" y="5708073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323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6509" y="5708073"/>
            <a:ext cx="143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групп + 1 по ИОМ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8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27" y="221673"/>
            <a:ext cx="10178473" cy="18288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 апреле 2023 года прошли обучение руководящие кадры ОО Брянской области по ДПП ФГАОУ ДПО «Академия </a:t>
            </a:r>
            <a:r>
              <a:rPr lang="ru-RU" sz="2000" b="1" dirty="0" err="1">
                <a:solidFill>
                  <a:srgbClr val="002060"/>
                </a:solidFill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</a:rPr>
              <a:t> России» «Введение федеральных государственных образовательных стандартов общего образования: управленческий аспект», целью которых было совершенствование профессиональных компетенций руководителей и их заместителей в области управления введение ФГОС НОО, ООО, СОО и ФООП.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C:\Users\User\Desktop\С компа БИПКРО\мое\фото1\20220429_1048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2" y="3676073"/>
            <a:ext cx="5238745" cy="302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С компа БИПКРО\мое\фото1\IMG-20220511-WA0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9" y="2189018"/>
            <a:ext cx="5855854" cy="27801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8727" y="2355273"/>
            <a:ext cx="259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Всего 7 групп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2473" y="5495636"/>
            <a:ext cx="447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лушателей – 190 человек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67" t="18823" r="23867" b="7349"/>
          <a:stretch/>
        </p:blipFill>
        <p:spPr>
          <a:xfrm>
            <a:off x="255660" y="1637146"/>
            <a:ext cx="6074569" cy="4892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376" t="19201" r="24101" b="5432"/>
          <a:stretch/>
        </p:blipFill>
        <p:spPr>
          <a:xfrm>
            <a:off x="5995772" y="135020"/>
            <a:ext cx="6143415" cy="52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37" y="624110"/>
            <a:ext cx="10012218" cy="128089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Выводы.  </a:t>
            </a:r>
            <a:r>
              <a:rPr lang="ru-RU" sz="1600" dirty="0">
                <a:solidFill>
                  <a:srgbClr val="002060"/>
                </a:solidFill>
              </a:rPr>
              <a:t>100%</a:t>
            </a:r>
            <a:r>
              <a:rPr lang="ru-RU" sz="1600" b="1" dirty="0">
                <a:solidFill>
                  <a:srgbClr val="002060"/>
                </a:solidFill>
              </a:rPr>
              <a:t>    </a:t>
            </a:r>
            <a:r>
              <a:rPr lang="ru-RU" sz="1600" dirty="0">
                <a:solidFill>
                  <a:srgbClr val="002060"/>
                </a:solidFill>
              </a:rPr>
              <a:t>слушателей    справились с работой на 70 % и более, что свидетельствует о качественном изучении материала. Успешности выполнения работы способствовала результативность на текущей аттестации и выполнение практических работ.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Однако, следует отметить, что   вопросы по </a:t>
            </a:r>
            <a:r>
              <a:rPr lang="ru-RU" sz="1600" b="1" dirty="0" smtClean="0">
                <a:solidFill>
                  <a:srgbClr val="C00000"/>
                </a:solidFill>
              </a:rPr>
              <a:t>введению обновленных ФГОС и  приведению </a:t>
            </a:r>
            <a:r>
              <a:rPr lang="ru-RU" sz="1600" b="1" dirty="0">
                <a:solidFill>
                  <a:srgbClr val="C00000"/>
                </a:solidFill>
              </a:rPr>
              <a:t>в соответствие ООП ОО с ФООП остаются актуальными.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  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2133600"/>
            <a:ext cx="10501745" cy="4470400"/>
          </a:xfrm>
        </p:spPr>
        <p:txBody>
          <a:bodyPr/>
          <a:lstStyle/>
          <a:p>
            <a:pPr algn="just"/>
            <a:r>
              <a:rPr lang="ru-RU" b="1" dirty="0"/>
              <a:t>По окончании серии курсов отделом мониторинга и аналитики ЦНППМ было проведено исследование результатов диагностики качества освоения дополнительной профессиональной программы «Введение обновлённых федеральных государственных образовательных стандартов общего образования: управленческий аспект». </a:t>
            </a:r>
            <a:endParaRPr lang="ru-RU" b="1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553" t="22659" r="24205" b="26099"/>
          <a:stretch/>
        </p:blipFill>
        <p:spPr>
          <a:xfrm>
            <a:off x="3187571" y="3565236"/>
            <a:ext cx="5614683" cy="31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42" t="26646" r="25792" b="16638"/>
          <a:stretch/>
        </p:blipFill>
        <p:spPr>
          <a:xfrm>
            <a:off x="1682858" y="78119"/>
            <a:ext cx="9696342" cy="6408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5055" y="5957455"/>
            <a:ext cx="59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709" y="6031345"/>
            <a:ext cx="143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1300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982" y="2683221"/>
            <a:ext cx="4374010" cy="25584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75953" y="1264555"/>
            <a:ext cx="6354445" cy="35744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18914" y="3454484"/>
            <a:ext cx="6354445" cy="35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465</TotalTime>
  <Words>268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Курсы повышения квалификации</vt:lpstr>
      <vt:lpstr>В апреле 2023 года прошли обучение руководящие кадры ОО Брянской области по ДПП ФГАОУ ДПО «Академия Минпросвещения России» «Введение федеральных государственных образовательных стандартов общего образования: управленческий аспект», целью которых было совершенствование профессиональных компетенций руководителей и их заместителей в области управления введение ФГОС НОО, ООО, СОО и ФООП. </vt:lpstr>
      <vt:lpstr>Презентация PowerPoint</vt:lpstr>
      <vt:lpstr>Выводы.  100%    слушателей    справились с работой на 70 % и более, что свидетельствует о качественном изучении материала. Успешности выполнения работы способствовала результативность на текущей аттестации и выполнение практических работ. Однако, следует отметить, что   вопросы по введению обновленных ФГОС и  приведению в соответствие ООП ОО с ФООП остаются актуальными.     </vt:lpstr>
      <vt:lpstr>Презентация PowerPoint</vt:lpstr>
      <vt:lpstr>Консультационная поддержка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2023-03-22T10:51:31Z</dcterms:created>
  <dcterms:modified xsi:type="dcterms:W3CDTF">2023-07-10T16:53:49Z</dcterms:modified>
</cp:coreProperties>
</file>