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79" r:id="rId5"/>
    <p:sldId id="257" r:id="rId6"/>
    <p:sldId id="281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3" r:id="rId19"/>
    <p:sldId id="292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99"/>
    <a:srgbClr val="20A6C6"/>
    <a:srgbClr val="4D4D4D"/>
    <a:srgbClr val="B92D14"/>
    <a:srgbClr val="35759D"/>
    <a:srgbClr val="35B19D"/>
    <a:srgbClr val="DEDEDE"/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596" autoAdjust="0"/>
  </p:normalViewPr>
  <p:slideViewPr>
    <p:cSldViewPr>
      <p:cViewPr varScale="1">
        <p:scale>
          <a:sx n="70" d="100"/>
          <a:sy n="70" d="100"/>
        </p:scale>
        <p:origin x="1204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Ideas to protect the environment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use alternative sourses of energy</c:v>
                </c:pt>
                <c:pt idx="1">
                  <c:v>conserve water</c:v>
                </c:pt>
                <c:pt idx="2">
                  <c:v>plant trees</c:v>
                </c:pt>
                <c:pt idx="3">
                  <c:v>volunteer for clean-ups</c:v>
                </c:pt>
                <c:pt idx="4">
                  <c:v>shop wisely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0.11</c:v>
                </c:pt>
                <c:pt idx="1">
                  <c:v>0.16</c:v>
                </c:pt>
                <c:pt idx="2">
                  <c:v>0.19</c:v>
                </c:pt>
                <c:pt idx="3">
                  <c:v>0.28</c:v>
                </c:pt>
                <c:pt idx="4">
                  <c:v>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195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What young people do to help the environment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Turn off the lights</c:v>
                </c:pt>
                <c:pt idx="1">
                  <c:v>Use electronic books and documents</c:v>
                </c:pt>
                <c:pt idx="2">
                  <c:v>Save water by taking a shower</c:v>
                </c:pt>
                <c:pt idx="3">
                  <c:v>Reuse clothes, furniture, ect.</c:v>
                </c:pt>
                <c:pt idx="4">
                  <c:v>Recycle rubbish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0.27</c:v>
                </c:pt>
                <c:pt idx="1">
                  <c:v>0.25</c:v>
                </c:pt>
                <c:pt idx="2">
                  <c:v>0.19</c:v>
                </c:pt>
                <c:pt idx="3">
                  <c:v>0.15</c:v>
                </c:pt>
                <c:pt idx="4">
                  <c:v>0.14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Turn off the lights</c:v>
                </c:pt>
                <c:pt idx="1">
                  <c:v>Use electronic books and documents</c:v>
                </c:pt>
                <c:pt idx="2">
                  <c:v>Save water by taking a shower</c:v>
                </c:pt>
                <c:pt idx="3">
                  <c:v>Reuse clothes, furniture, ect.</c:v>
                </c:pt>
                <c:pt idx="4">
                  <c:v>Recycle rubbish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Turn off the lights</c:v>
                </c:pt>
                <c:pt idx="1">
                  <c:v>Use electronic books and documents</c:v>
                </c:pt>
                <c:pt idx="2">
                  <c:v>Save water by taking a shower</c:v>
                </c:pt>
                <c:pt idx="3">
                  <c:v>Reuse clothes, furniture, ect.</c:v>
                </c:pt>
                <c:pt idx="4">
                  <c:v>Recycle rubbish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72445840"/>
        <c:axId val="1072444752"/>
      </c:barChart>
      <c:catAx>
        <c:axId val="1072445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195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72444752"/>
        <c:crosses val="autoZero"/>
        <c:auto val="1"/>
        <c:lblAlgn val="ctr"/>
        <c:lblOffset val="100"/>
        <c:noMultiLvlLbl val="0"/>
      </c:catAx>
      <c:valAx>
        <c:axId val="10724447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195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72445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5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5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5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4EDE61-2F2A-4FA5-9238-B6940A4375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E86A17-8977-4481-8C8E-B944CA1D6B0B}">
      <dgm:prSet phldrT="[Текст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A</a:t>
          </a:r>
          <a:endParaRPr lang="ru-RU" dirty="0"/>
        </a:p>
      </dgm:t>
    </dgm:pt>
    <dgm:pt modelId="{B35A97C7-BC59-4D07-A668-D2F6558CB6B4}" cxnId="{E8DA642E-B422-469C-8E29-F2FB46416A0A}" type="parTrans">
      <dgm:prSet/>
      <dgm:spPr/>
      <dgm:t>
        <a:bodyPr/>
        <a:lstStyle/>
        <a:p>
          <a:endParaRPr lang="ru-RU"/>
        </a:p>
      </dgm:t>
    </dgm:pt>
    <dgm:pt modelId="{BC226A07-68AB-42B9-9AD6-5C4662F8394F}" cxnId="{E8DA642E-B422-469C-8E29-F2FB46416A0A}" type="sibTrans">
      <dgm:prSet/>
      <dgm:spPr/>
      <dgm:t>
        <a:bodyPr/>
        <a:lstStyle/>
        <a:p>
          <a:endParaRPr lang="ru-RU"/>
        </a:p>
      </dgm:t>
    </dgm:pt>
    <dgm:pt modelId="{6152FBBC-74F9-4D79-85A4-A7DF158EE688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/>
            <a:t>Project Station</a:t>
          </a:r>
          <a:endParaRPr lang="ru-RU" sz="2400" dirty="0"/>
        </a:p>
      </dgm:t>
    </dgm:pt>
    <dgm:pt modelId="{973F13FD-5B80-4E3C-86DB-FB8D9DA88875}" cxnId="{8AFE356A-1D26-4E78-A00A-3E6F89F4D80D}" type="parTrans">
      <dgm:prSet/>
      <dgm:spPr/>
      <dgm:t>
        <a:bodyPr/>
        <a:lstStyle/>
        <a:p>
          <a:endParaRPr lang="ru-RU"/>
        </a:p>
      </dgm:t>
    </dgm:pt>
    <dgm:pt modelId="{6CDA4634-019A-4D26-A1BD-EACA9098EF6E}" cxnId="{8AFE356A-1D26-4E78-A00A-3E6F89F4D80D}" type="sibTrans">
      <dgm:prSet/>
      <dgm:spPr/>
      <dgm:t>
        <a:bodyPr/>
        <a:lstStyle/>
        <a:p>
          <a:endParaRPr lang="ru-RU"/>
        </a:p>
      </dgm:t>
    </dgm:pt>
    <dgm:pt modelId="{9115C897-97BC-4960-AF51-30921C3EFC68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/>
            <a:t>Teacher-Led Station</a:t>
          </a:r>
          <a:endParaRPr lang="ru-RU" sz="2400" dirty="0"/>
        </a:p>
      </dgm:t>
    </dgm:pt>
    <dgm:pt modelId="{B30CCB85-6B33-4F34-B78E-8B2511B1668E}" cxnId="{F53F980E-B651-4BAF-9F68-47BACEDE6760}" type="parTrans">
      <dgm:prSet/>
      <dgm:spPr/>
      <dgm:t>
        <a:bodyPr/>
        <a:lstStyle/>
        <a:p>
          <a:endParaRPr lang="ru-RU"/>
        </a:p>
      </dgm:t>
    </dgm:pt>
    <dgm:pt modelId="{85143DB8-3004-41FC-BD51-6E867974572C}" cxnId="{F53F980E-B651-4BAF-9F68-47BACEDE6760}" type="sibTrans">
      <dgm:prSet/>
      <dgm:spPr/>
      <dgm:t>
        <a:bodyPr/>
        <a:lstStyle/>
        <a:p>
          <a:endParaRPr lang="ru-RU"/>
        </a:p>
      </dgm:t>
    </dgm:pt>
    <dgm:pt modelId="{E8982ECF-1BEC-44C2-B65E-228F4C0BE400}">
      <dgm:prSet phldrT="[Текст]"/>
      <dgm:spPr>
        <a:solidFill>
          <a:srgbClr val="20A6C6"/>
        </a:solidFill>
      </dgm:spPr>
      <dgm:t>
        <a:bodyPr/>
        <a:lstStyle/>
        <a:p>
          <a:r>
            <a:rPr lang="en-US" dirty="0" smtClean="0"/>
            <a:t>B</a:t>
          </a:r>
          <a:endParaRPr lang="ru-RU" dirty="0"/>
        </a:p>
      </dgm:t>
    </dgm:pt>
    <dgm:pt modelId="{9F24C9FF-A8DD-4395-8D4E-6C181D1420CD}" cxnId="{0806DB78-DBC3-4A02-BBF0-AF9A2566E7B1}" type="parTrans">
      <dgm:prSet/>
      <dgm:spPr/>
      <dgm:t>
        <a:bodyPr/>
        <a:lstStyle/>
        <a:p>
          <a:endParaRPr lang="ru-RU"/>
        </a:p>
      </dgm:t>
    </dgm:pt>
    <dgm:pt modelId="{007561D3-F683-4E6B-AEAE-E9B67E312FD3}" cxnId="{0806DB78-DBC3-4A02-BBF0-AF9A2566E7B1}" type="sibTrans">
      <dgm:prSet/>
      <dgm:spPr/>
      <dgm:t>
        <a:bodyPr/>
        <a:lstStyle/>
        <a:p>
          <a:endParaRPr lang="ru-RU"/>
        </a:p>
      </dgm:t>
    </dgm:pt>
    <dgm:pt modelId="{FE0B7D77-A2DC-47E9-BA08-6EF84F83080D}">
      <dgm:prSet phldrT="[Текст]" custT="1"/>
      <dgm:spPr/>
      <dgm:t>
        <a:bodyPr/>
        <a:lstStyle/>
        <a:p>
          <a:r>
            <a:rPr lang="en-US" sz="2400" dirty="0" smtClean="0"/>
            <a:t>Computer Station</a:t>
          </a:r>
          <a:endParaRPr lang="ru-RU" sz="2400" dirty="0"/>
        </a:p>
      </dgm:t>
    </dgm:pt>
    <dgm:pt modelId="{05CCBA61-EAEB-4BF8-BB3A-926501A44550}" cxnId="{014DACDE-6B97-49F9-AF12-381AEE1B8662}" type="parTrans">
      <dgm:prSet/>
      <dgm:spPr/>
      <dgm:t>
        <a:bodyPr/>
        <a:lstStyle/>
        <a:p>
          <a:endParaRPr lang="ru-RU"/>
        </a:p>
      </dgm:t>
    </dgm:pt>
    <dgm:pt modelId="{1C414586-510C-4C68-8056-F44D4CA7A25A}" cxnId="{014DACDE-6B97-49F9-AF12-381AEE1B8662}" type="sibTrans">
      <dgm:prSet/>
      <dgm:spPr/>
      <dgm:t>
        <a:bodyPr/>
        <a:lstStyle/>
        <a:p>
          <a:endParaRPr lang="ru-RU"/>
        </a:p>
      </dgm:t>
    </dgm:pt>
    <dgm:pt modelId="{3FC144B0-4670-4B62-8D93-5DCAE232AFA0}">
      <dgm:prSet phldrT="[Текст]"/>
      <dgm:spPr>
        <a:solidFill>
          <a:srgbClr val="FFCC66"/>
        </a:solidFill>
      </dgm:spPr>
      <dgm:t>
        <a:bodyPr/>
        <a:lstStyle/>
        <a:p>
          <a:r>
            <a:rPr lang="en-US" dirty="0" smtClean="0"/>
            <a:t>C</a:t>
          </a:r>
          <a:endParaRPr lang="ru-RU" dirty="0"/>
        </a:p>
      </dgm:t>
    </dgm:pt>
    <dgm:pt modelId="{D23CCF6B-1949-4852-804C-1044B1140757}" cxnId="{C661E8DD-05CD-45A6-B088-9702A1773E97}" type="parTrans">
      <dgm:prSet/>
      <dgm:spPr/>
      <dgm:t>
        <a:bodyPr/>
        <a:lstStyle/>
        <a:p>
          <a:endParaRPr lang="ru-RU"/>
        </a:p>
      </dgm:t>
    </dgm:pt>
    <dgm:pt modelId="{ED5017E4-E64C-41A6-9C10-4DE387412160}" cxnId="{C661E8DD-05CD-45A6-B088-9702A1773E97}" type="sibTrans">
      <dgm:prSet/>
      <dgm:spPr/>
      <dgm:t>
        <a:bodyPr/>
        <a:lstStyle/>
        <a:p>
          <a:endParaRPr lang="ru-RU"/>
        </a:p>
      </dgm:t>
    </dgm:pt>
    <dgm:pt modelId="{FAC41FED-B9AB-450F-A80C-4DAA37125995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2400" dirty="0" smtClean="0"/>
            <a:t>Teacher-Led Station</a:t>
          </a:r>
          <a:endParaRPr lang="ru-RU" sz="2400" dirty="0"/>
        </a:p>
      </dgm:t>
    </dgm:pt>
    <dgm:pt modelId="{ADA4199D-7EDC-4857-AE9C-097C813404E8}" cxnId="{88F7589C-70E8-4962-B55D-30679FA110CD}" type="parTrans">
      <dgm:prSet/>
      <dgm:spPr/>
      <dgm:t>
        <a:bodyPr/>
        <a:lstStyle/>
        <a:p>
          <a:endParaRPr lang="ru-RU"/>
        </a:p>
      </dgm:t>
    </dgm:pt>
    <dgm:pt modelId="{D7F68D95-C7D8-4B61-BB93-60054F194943}" cxnId="{88F7589C-70E8-4962-B55D-30679FA110CD}" type="sibTrans">
      <dgm:prSet/>
      <dgm:spPr/>
      <dgm:t>
        <a:bodyPr/>
        <a:lstStyle/>
        <a:p>
          <a:endParaRPr lang="ru-RU"/>
        </a:p>
      </dgm:t>
    </dgm:pt>
    <dgm:pt modelId="{0F819950-B66E-4F8F-B608-968F21C4A6C5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 sz="2400" dirty="0"/>
        </a:p>
      </dgm:t>
    </dgm:pt>
    <dgm:pt modelId="{FC39FEE2-0512-44A7-A7BC-8030DA66D757}" cxnId="{60CA2DAA-CF6E-4ADA-B8B1-36A1627CA059}" type="parTrans">
      <dgm:prSet/>
      <dgm:spPr/>
    </dgm:pt>
    <dgm:pt modelId="{EA183904-2BC5-4E69-A04B-54A1E930751B}" cxnId="{60CA2DAA-CF6E-4ADA-B8B1-36A1627CA059}" type="sibTrans">
      <dgm:prSet/>
      <dgm:spPr/>
    </dgm:pt>
    <dgm:pt modelId="{BB7BB408-BDDB-4F30-B117-4CC6613CA356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/>
            <a:t>Computer Station</a:t>
          </a:r>
          <a:endParaRPr lang="ru-RU" sz="2400" dirty="0"/>
        </a:p>
      </dgm:t>
    </dgm:pt>
    <dgm:pt modelId="{D9662223-4DA0-48F8-8560-4BDEA4CFEC35}" cxnId="{F47F35C5-5894-44E7-BD1E-29F1B24F7555}" type="parTrans">
      <dgm:prSet/>
      <dgm:spPr/>
    </dgm:pt>
    <dgm:pt modelId="{A6A2C929-648C-4675-8165-9E6711436C5D}" cxnId="{F47F35C5-5894-44E7-BD1E-29F1B24F7555}" type="sibTrans">
      <dgm:prSet/>
      <dgm:spPr/>
    </dgm:pt>
    <dgm:pt modelId="{0DB6D24D-D88B-4C0D-A582-B45705FFBBF5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 sz="2400" dirty="0"/>
        </a:p>
      </dgm:t>
    </dgm:pt>
    <dgm:pt modelId="{1EC5B7C9-90A1-4815-990A-3FA25243718F}" cxnId="{EAB9E2B1-B2EC-4956-8E07-6E95B0A4FD0D}" type="parTrans">
      <dgm:prSet/>
      <dgm:spPr/>
    </dgm:pt>
    <dgm:pt modelId="{CDB80806-A0F7-4A7D-A971-A691CD2EE187}" cxnId="{EAB9E2B1-B2EC-4956-8E07-6E95B0A4FD0D}" type="sibTrans">
      <dgm:prSet/>
      <dgm:spPr/>
    </dgm:pt>
    <dgm:pt modelId="{5B3B3CD7-64D8-43C3-A068-54EBE1BDA02C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ru-RU" sz="2400" dirty="0"/>
        </a:p>
      </dgm:t>
    </dgm:pt>
    <dgm:pt modelId="{5E1B0C0A-CB9E-46D7-9559-B14EC54AE0B9}" cxnId="{7D6A5705-FFA1-4B97-AB16-19CBAAF4B00C}" type="parTrans">
      <dgm:prSet/>
      <dgm:spPr/>
    </dgm:pt>
    <dgm:pt modelId="{462B6BCE-0EC8-4221-9C51-CEC7D6A14736}" cxnId="{7D6A5705-FFA1-4B97-AB16-19CBAAF4B00C}" type="sibTrans">
      <dgm:prSet/>
      <dgm:spPr/>
    </dgm:pt>
    <dgm:pt modelId="{95905959-0E13-4431-9F65-5CF8036A16EC}">
      <dgm:prSet phldrT="[Текст]" custT="1"/>
      <dgm:spPr/>
      <dgm:t>
        <a:bodyPr/>
        <a:lstStyle/>
        <a:p>
          <a:r>
            <a:rPr lang="en-US" sz="2400" dirty="0" smtClean="0"/>
            <a:t>Project Station</a:t>
          </a:r>
          <a:endParaRPr lang="ru-RU" sz="2400" dirty="0"/>
        </a:p>
      </dgm:t>
    </dgm:pt>
    <dgm:pt modelId="{04393737-09A7-413A-B7A2-3740D0C64DA3}" cxnId="{751ADFA4-5C99-4435-8657-AF63FF303F36}" type="parTrans">
      <dgm:prSet/>
      <dgm:spPr/>
    </dgm:pt>
    <dgm:pt modelId="{C2A79059-670D-41BC-A4FB-746FD4F962D2}" cxnId="{751ADFA4-5C99-4435-8657-AF63FF303F36}" type="sibTrans">
      <dgm:prSet/>
      <dgm:spPr/>
    </dgm:pt>
    <dgm:pt modelId="{0B2C5710-9A80-43B7-AC32-BE734E70BD09}">
      <dgm:prSet phldrT="[Текст]" custT="1"/>
      <dgm:spPr/>
      <dgm:t>
        <a:bodyPr/>
        <a:lstStyle/>
        <a:p>
          <a:endParaRPr lang="ru-RU" sz="2400" dirty="0"/>
        </a:p>
      </dgm:t>
    </dgm:pt>
    <dgm:pt modelId="{2E589B75-EABE-4085-9B8C-9C86327B89D3}" cxnId="{719C9D63-0007-4D91-848F-B8DD82D70641}" type="parTrans">
      <dgm:prSet/>
      <dgm:spPr/>
    </dgm:pt>
    <dgm:pt modelId="{B3CDAEC2-5E59-43FB-82FD-B92897D32624}" cxnId="{719C9D63-0007-4D91-848F-B8DD82D70641}" type="sibTrans">
      <dgm:prSet/>
      <dgm:spPr/>
    </dgm:pt>
    <dgm:pt modelId="{AEC45013-17DB-4F15-B9DA-CA0B83DB759C}">
      <dgm:prSet phldrT="[Текст]" custT="1"/>
      <dgm:spPr/>
      <dgm:t>
        <a:bodyPr/>
        <a:lstStyle/>
        <a:p>
          <a:r>
            <a:rPr lang="en-US" sz="2400" dirty="0" smtClean="0"/>
            <a:t>Teacher-Led Station</a:t>
          </a:r>
          <a:endParaRPr lang="ru-RU" sz="2400" dirty="0"/>
        </a:p>
      </dgm:t>
    </dgm:pt>
    <dgm:pt modelId="{83488EF8-99C3-49A5-9A69-0E9F1E96B4E7}" cxnId="{2CEB6731-E50B-46BC-82B0-C6A2B69E3FE1}" type="parTrans">
      <dgm:prSet/>
      <dgm:spPr/>
    </dgm:pt>
    <dgm:pt modelId="{91159D54-376F-4B47-B5E0-794ACB2FD9CD}" cxnId="{2CEB6731-E50B-46BC-82B0-C6A2B69E3FE1}" type="sibTrans">
      <dgm:prSet/>
      <dgm:spPr/>
    </dgm:pt>
    <dgm:pt modelId="{C7FAAEDA-1884-4D7F-8E5C-1E7B70802848}">
      <dgm:prSet phldrT="[Текст]" custT="1"/>
      <dgm:spPr/>
      <dgm:t>
        <a:bodyPr/>
        <a:lstStyle/>
        <a:p>
          <a:endParaRPr lang="ru-RU" sz="2400" dirty="0"/>
        </a:p>
      </dgm:t>
    </dgm:pt>
    <dgm:pt modelId="{041782AD-5FBB-4952-9C2C-558C5A8D2CFE}" cxnId="{26F141B5-5D06-45AE-8486-1DEC18451A51}" type="parTrans">
      <dgm:prSet/>
      <dgm:spPr/>
    </dgm:pt>
    <dgm:pt modelId="{9D7A7790-A2BA-47D3-BA4A-629F43F94B72}" cxnId="{26F141B5-5D06-45AE-8486-1DEC18451A51}" type="sibTrans">
      <dgm:prSet/>
      <dgm:spPr/>
    </dgm:pt>
    <dgm:pt modelId="{52B31848-57E1-41D1-9D47-C7CB6D530F23}">
      <dgm:prSet phldrT="[Текст]" custT="1"/>
      <dgm:spPr/>
      <dgm:t>
        <a:bodyPr/>
        <a:lstStyle/>
        <a:p>
          <a:endParaRPr lang="ru-RU" sz="2400" dirty="0"/>
        </a:p>
      </dgm:t>
    </dgm:pt>
    <dgm:pt modelId="{ADA4D6E0-1785-4B08-A0BC-7C433EABEE05}" cxnId="{D465BC4B-808A-4269-B456-29086F6691E9}" type="parTrans">
      <dgm:prSet/>
      <dgm:spPr/>
    </dgm:pt>
    <dgm:pt modelId="{4B9C745C-D8F6-488E-97FA-AB903404CB69}" cxnId="{D465BC4B-808A-4269-B456-29086F6691E9}" type="sibTrans">
      <dgm:prSet/>
      <dgm:spPr/>
    </dgm:pt>
    <dgm:pt modelId="{F3DABBA7-000B-4FC8-83FA-D33EC8AA057E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2400" dirty="0" smtClean="0"/>
            <a:t>Computer Station</a:t>
          </a:r>
          <a:endParaRPr lang="ru-RU" sz="2400" dirty="0"/>
        </a:p>
      </dgm:t>
    </dgm:pt>
    <dgm:pt modelId="{A37386AC-94BF-4FAF-9EE6-B37EED1BBEB1}" cxnId="{EA1D03A5-6BF8-4277-B55B-BC8B320B8E8E}" type="parTrans">
      <dgm:prSet/>
      <dgm:spPr/>
    </dgm:pt>
    <dgm:pt modelId="{035602BA-C89F-45D9-8E1E-C30D61550154}" cxnId="{EA1D03A5-6BF8-4277-B55B-BC8B320B8E8E}" type="sibTrans">
      <dgm:prSet/>
      <dgm:spPr/>
    </dgm:pt>
    <dgm:pt modelId="{7EE66CC0-555A-4FC1-8439-322F2088C672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endParaRPr lang="ru-RU" sz="2400" dirty="0"/>
        </a:p>
      </dgm:t>
    </dgm:pt>
    <dgm:pt modelId="{C3D30151-FDC7-4853-AA1B-093D1B88151D}" cxnId="{98E3CA51-E791-4E82-B209-3D42AC2185CB}" type="parTrans">
      <dgm:prSet/>
      <dgm:spPr/>
    </dgm:pt>
    <dgm:pt modelId="{33772069-CE8A-49EA-8B92-27C4C7ABA75B}" cxnId="{98E3CA51-E791-4E82-B209-3D42AC2185CB}" type="sibTrans">
      <dgm:prSet/>
      <dgm:spPr/>
    </dgm:pt>
    <dgm:pt modelId="{FC2828F4-5236-4FEE-BA1A-997896C467E4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sz="2400" dirty="0" smtClean="0"/>
            <a:t>Project Station</a:t>
          </a:r>
          <a:endParaRPr lang="ru-RU" sz="2400" dirty="0"/>
        </a:p>
      </dgm:t>
    </dgm:pt>
    <dgm:pt modelId="{1EBBD9FE-7407-4061-B200-89820B8DBAFD}" cxnId="{6D4C76CF-64D7-4C5E-B844-9FBB65D93085}" type="parTrans">
      <dgm:prSet/>
      <dgm:spPr/>
    </dgm:pt>
    <dgm:pt modelId="{866B3F1E-0631-4C64-9B2C-0FCF2C4688C5}" cxnId="{6D4C76CF-64D7-4C5E-B844-9FBB65D93085}" type="sibTrans">
      <dgm:prSet/>
      <dgm:spPr/>
    </dgm:pt>
    <dgm:pt modelId="{6CA5B56D-6E4A-44DF-BF9E-B807F49AF3B5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endParaRPr lang="ru-RU" sz="2400" dirty="0"/>
        </a:p>
      </dgm:t>
    </dgm:pt>
    <dgm:pt modelId="{8F356E9A-28F8-4629-831E-170CE23D3EA2}" cxnId="{BB583A59-5BFA-4E55-89E8-C67B5B34D282}" type="parTrans">
      <dgm:prSet/>
      <dgm:spPr/>
    </dgm:pt>
    <dgm:pt modelId="{055D3AE3-DB2C-4095-98B9-55DDFCC25B86}" cxnId="{BB583A59-5BFA-4E55-89E8-C67B5B34D282}" type="sibTrans">
      <dgm:prSet/>
      <dgm:spPr/>
    </dgm:pt>
    <dgm:pt modelId="{84479CB2-F1C8-436F-82EA-323579922215}">
      <dgm:prSet phldrT="[Текст]" custT="1"/>
      <dgm:spPr>
        <a:solidFill>
          <a:srgbClr val="FFFF99">
            <a:alpha val="89804"/>
          </a:srgbClr>
        </a:solidFill>
      </dgm:spPr>
      <dgm:t>
        <a:bodyPr/>
        <a:lstStyle/>
        <a:p>
          <a:endParaRPr lang="ru-RU" sz="2400" dirty="0"/>
        </a:p>
      </dgm:t>
    </dgm:pt>
    <dgm:pt modelId="{438F3166-C40F-4EEE-AA8A-7487D08A2AD3}" cxnId="{244510BE-D17E-44E0-B096-056C241F1EEC}" type="parTrans">
      <dgm:prSet/>
      <dgm:spPr/>
    </dgm:pt>
    <dgm:pt modelId="{4785C341-12BE-45C2-96B9-C7DBC0053FC7}" cxnId="{244510BE-D17E-44E0-B096-056C241F1EEC}" type="sibTrans">
      <dgm:prSet/>
      <dgm:spPr/>
    </dgm:pt>
    <dgm:pt modelId="{03CA0787-0C25-48F4-9FA0-F1A267980CC7}" type="pres">
      <dgm:prSet presAssocID="{3E4EDE61-2F2A-4FA5-9238-B6940A4375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B61861-3B27-461E-B9E6-63E29720B8EA}" type="pres">
      <dgm:prSet presAssocID="{54E86A17-8977-4481-8C8E-B944CA1D6B0B}" presName="composite" presStyleCnt="0"/>
      <dgm:spPr/>
    </dgm:pt>
    <dgm:pt modelId="{3FEE048F-BAF8-4E57-9FC3-26A91711C86A}" type="pres">
      <dgm:prSet presAssocID="{54E86A17-8977-4481-8C8E-B944CA1D6B0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400D9-824F-4F81-8421-20E48DF959B7}" type="pres">
      <dgm:prSet presAssocID="{54E86A17-8977-4481-8C8E-B944CA1D6B0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7A4EBC-D594-4BA5-92DA-B46394E0FACA}" type="pres">
      <dgm:prSet presAssocID="{BC226A07-68AB-42B9-9AD6-5C4662F8394F}" presName="space" presStyleCnt="0"/>
      <dgm:spPr/>
    </dgm:pt>
    <dgm:pt modelId="{8741EECB-35C3-4028-AD34-F44EA46495B2}" type="pres">
      <dgm:prSet presAssocID="{E8982ECF-1BEC-44C2-B65E-228F4C0BE400}" presName="composite" presStyleCnt="0"/>
      <dgm:spPr/>
    </dgm:pt>
    <dgm:pt modelId="{2B356DD4-AEE6-4AFA-9DF0-1E8D6D9E3FCB}" type="pres">
      <dgm:prSet presAssocID="{E8982ECF-1BEC-44C2-B65E-228F4C0BE40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DF1C8-A844-4FE7-B904-88BEA93768F7}" type="pres">
      <dgm:prSet presAssocID="{E8982ECF-1BEC-44C2-B65E-228F4C0BE40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90F0F-8A04-4907-B2FB-A9159090B2D0}" type="pres">
      <dgm:prSet presAssocID="{007561D3-F683-4E6B-AEAE-E9B67E312FD3}" presName="space" presStyleCnt="0"/>
      <dgm:spPr/>
    </dgm:pt>
    <dgm:pt modelId="{D1AB1F42-00EF-4A8E-B46F-AAC95FD8F3AD}" type="pres">
      <dgm:prSet presAssocID="{3FC144B0-4670-4B62-8D93-5DCAE232AFA0}" presName="composite" presStyleCnt="0"/>
      <dgm:spPr/>
    </dgm:pt>
    <dgm:pt modelId="{7E2F43A9-12FE-41F4-B41A-0B2E7CA2F045}" type="pres">
      <dgm:prSet presAssocID="{3FC144B0-4670-4B62-8D93-5DCAE232AFA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34FD82-E2A4-4FC6-8E69-873CDCD3AC1D}" type="pres">
      <dgm:prSet presAssocID="{3FC144B0-4670-4B62-8D93-5DCAE232AFA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F7589C-70E8-4962-B55D-30679FA110CD}" srcId="{3FC144B0-4670-4B62-8D93-5DCAE232AFA0}" destId="{FAC41FED-B9AB-450F-A80C-4DAA37125995}" srcOrd="1" destOrd="0" parTransId="{ADA4199D-7EDC-4857-AE9C-097C813404E8}" sibTransId="{D7F68D95-C7D8-4B61-BB93-60054F194943}"/>
    <dgm:cxn modelId="{B0535B2D-6353-4F14-8985-72F7E2F38F09}" type="presOf" srcId="{FC2828F4-5236-4FEE-BA1A-997896C467E4}" destId="{8B34FD82-E2A4-4FC6-8E69-873CDCD3AC1D}" srcOrd="0" destOrd="5" presId="urn:microsoft.com/office/officeart/2005/8/layout/hList1"/>
    <dgm:cxn modelId="{751ADFA4-5C99-4435-8657-AF63FF303F36}" srcId="{E8982ECF-1BEC-44C2-B65E-228F4C0BE400}" destId="{95905959-0E13-4431-9F65-5CF8036A16EC}" srcOrd="3" destOrd="0" parTransId="{04393737-09A7-413A-B7A2-3740D0C64DA3}" sibTransId="{C2A79059-670D-41BC-A4FB-746FD4F962D2}"/>
    <dgm:cxn modelId="{16E32F90-1574-428A-970F-D66841E12D60}" type="presOf" srcId="{84479CB2-F1C8-436F-82EA-323579922215}" destId="{8B34FD82-E2A4-4FC6-8E69-873CDCD3AC1D}" srcOrd="0" destOrd="0" presId="urn:microsoft.com/office/officeart/2005/8/layout/hList1"/>
    <dgm:cxn modelId="{8AFE356A-1D26-4E78-A00A-3E6F89F4D80D}" srcId="{54E86A17-8977-4481-8C8E-B944CA1D6B0B}" destId="{6152FBBC-74F9-4D79-85A4-A7DF158EE688}" srcOrd="1" destOrd="0" parTransId="{973F13FD-5B80-4E3C-86DB-FB8D9DA88875}" sibTransId="{6CDA4634-019A-4D26-A1BD-EACA9098EF6E}"/>
    <dgm:cxn modelId="{F53F980E-B651-4BAF-9F68-47BACEDE6760}" srcId="{54E86A17-8977-4481-8C8E-B944CA1D6B0B}" destId="{9115C897-97BC-4960-AF51-30921C3EFC68}" srcOrd="3" destOrd="0" parTransId="{B30CCB85-6B33-4F34-B78E-8B2511B1668E}" sibTransId="{85143DB8-3004-41FC-BD51-6E867974572C}"/>
    <dgm:cxn modelId="{4C48DE6C-2624-4C47-9F37-BA66A76212BB}" type="presOf" srcId="{0B2C5710-9A80-43B7-AC32-BE734E70BD09}" destId="{81BDF1C8-A844-4FE7-B904-88BEA93768F7}" srcOrd="0" destOrd="2" presId="urn:microsoft.com/office/officeart/2005/8/layout/hList1"/>
    <dgm:cxn modelId="{FB98951D-455A-40EF-9B65-83E1A3344B6D}" type="presOf" srcId="{95905959-0E13-4431-9F65-5CF8036A16EC}" destId="{81BDF1C8-A844-4FE7-B904-88BEA93768F7}" srcOrd="0" destOrd="3" presId="urn:microsoft.com/office/officeart/2005/8/layout/hList1"/>
    <dgm:cxn modelId="{0806DB78-DBC3-4A02-BBF0-AF9A2566E7B1}" srcId="{3E4EDE61-2F2A-4FA5-9238-B6940A4375D4}" destId="{E8982ECF-1BEC-44C2-B65E-228F4C0BE400}" srcOrd="1" destOrd="0" parTransId="{9F24C9FF-A8DD-4395-8D4E-6C181D1420CD}" sibTransId="{007561D3-F683-4E6B-AEAE-E9B67E312FD3}"/>
    <dgm:cxn modelId="{23F9C95A-0347-4854-B2F0-CDD8E42D09F0}" type="presOf" srcId="{6CA5B56D-6E4A-44DF-BF9E-B807F49AF3B5}" destId="{8B34FD82-E2A4-4FC6-8E69-873CDCD3AC1D}" srcOrd="0" destOrd="4" presId="urn:microsoft.com/office/officeart/2005/8/layout/hList1"/>
    <dgm:cxn modelId="{26F141B5-5D06-45AE-8486-1DEC18451A51}" srcId="{E8982ECF-1BEC-44C2-B65E-228F4C0BE400}" destId="{C7FAAEDA-1884-4D7F-8E5C-1E7B70802848}" srcOrd="4" destOrd="0" parTransId="{041782AD-5FBB-4952-9C2C-558C5A8D2CFE}" sibTransId="{9D7A7790-A2BA-47D3-BA4A-629F43F94B72}"/>
    <dgm:cxn modelId="{580C95B4-5D4E-4C76-B2C0-9F6FEE18ACB1}" type="presOf" srcId="{9115C897-97BC-4960-AF51-30921C3EFC68}" destId="{BDA400D9-824F-4F81-8421-20E48DF959B7}" srcOrd="0" destOrd="3" presId="urn:microsoft.com/office/officeart/2005/8/layout/hList1"/>
    <dgm:cxn modelId="{453D3E32-282A-45DB-8C6D-1DEF511976E7}" type="presOf" srcId="{0DB6D24D-D88B-4C0D-A582-B45705FFBBF5}" destId="{BDA400D9-824F-4F81-8421-20E48DF959B7}" srcOrd="0" destOrd="4" presId="urn:microsoft.com/office/officeart/2005/8/layout/hList1"/>
    <dgm:cxn modelId="{98E3CA51-E791-4E82-B209-3D42AC2185CB}" srcId="{3FC144B0-4670-4B62-8D93-5DCAE232AFA0}" destId="{7EE66CC0-555A-4FC1-8439-322F2088C672}" srcOrd="2" destOrd="0" parTransId="{C3D30151-FDC7-4853-AA1B-093D1B88151D}" sibTransId="{33772069-CE8A-49EA-8B92-27C4C7ABA75B}"/>
    <dgm:cxn modelId="{3F72716E-2F34-4D38-A1AF-6518A1BA22AC}" type="presOf" srcId="{F3DABBA7-000B-4FC8-83FA-D33EC8AA057E}" destId="{8B34FD82-E2A4-4FC6-8E69-873CDCD3AC1D}" srcOrd="0" destOrd="3" presId="urn:microsoft.com/office/officeart/2005/8/layout/hList1"/>
    <dgm:cxn modelId="{EAB9E2B1-B2EC-4956-8E07-6E95B0A4FD0D}" srcId="{54E86A17-8977-4481-8C8E-B944CA1D6B0B}" destId="{0DB6D24D-D88B-4C0D-A582-B45705FFBBF5}" srcOrd="4" destOrd="0" parTransId="{1EC5B7C9-90A1-4815-990A-3FA25243718F}" sibTransId="{CDB80806-A0F7-4A7D-A971-A691CD2EE187}"/>
    <dgm:cxn modelId="{7D6A5705-FFA1-4B97-AB16-19CBAAF4B00C}" srcId="{54E86A17-8977-4481-8C8E-B944CA1D6B0B}" destId="{5B3B3CD7-64D8-43C3-A068-54EBE1BDA02C}" srcOrd="0" destOrd="0" parTransId="{5E1B0C0A-CB9E-46D7-9559-B14EC54AE0B9}" sibTransId="{462B6BCE-0EC8-4221-9C51-CEC7D6A14736}"/>
    <dgm:cxn modelId="{EDD098CF-276D-4E53-BF48-2D8432333BE5}" type="presOf" srcId="{6152FBBC-74F9-4D79-85A4-A7DF158EE688}" destId="{BDA400D9-824F-4F81-8421-20E48DF959B7}" srcOrd="0" destOrd="1" presId="urn:microsoft.com/office/officeart/2005/8/layout/hList1"/>
    <dgm:cxn modelId="{D465BC4B-808A-4269-B456-29086F6691E9}" srcId="{E8982ECF-1BEC-44C2-B65E-228F4C0BE400}" destId="{52B31848-57E1-41D1-9D47-C7CB6D530F23}" srcOrd="0" destOrd="0" parTransId="{ADA4D6E0-1785-4B08-A0BC-7C433EABEE05}" sibTransId="{4B9C745C-D8F6-488E-97FA-AB903404CB69}"/>
    <dgm:cxn modelId="{014DACDE-6B97-49F9-AF12-381AEE1B8662}" srcId="{E8982ECF-1BEC-44C2-B65E-228F4C0BE400}" destId="{FE0B7D77-A2DC-47E9-BA08-6EF84F83080D}" srcOrd="1" destOrd="0" parTransId="{05CCBA61-EAEB-4BF8-BB3A-926501A44550}" sibTransId="{1C414586-510C-4C68-8056-F44D4CA7A25A}"/>
    <dgm:cxn modelId="{719C9D63-0007-4D91-848F-B8DD82D70641}" srcId="{E8982ECF-1BEC-44C2-B65E-228F4C0BE400}" destId="{0B2C5710-9A80-43B7-AC32-BE734E70BD09}" srcOrd="2" destOrd="0" parTransId="{2E589B75-EABE-4085-9B8C-9C86327B89D3}" sibTransId="{B3CDAEC2-5E59-43FB-82FD-B92897D32624}"/>
    <dgm:cxn modelId="{3FAF0A69-5F94-4B05-B8E6-149E819A5808}" type="presOf" srcId="{0F819950-B66E-4F8F-B608-968F21C4A6C5}" destId="{BDA400D9-824F-4F81-8421-20E48DF959B7}" srcOrd="0" destOrd="2" presId="urn:microsoft.com/office/officeart/2005/8/layout/hList1"/>
    <dgm:cxn modelId="{2B57E27B-DC2E-4429-8E67-2E819556E29D}" type="presOf" srcId="{54E86A17-8977-4481-8C8E-B944CA1D6B0B}" destId="{3FEE048F-BAF8-4E57-9FC3-26A91711C86A}" srcOrd="0" destOrd="0" presId="urn:microsoft.com/office/officeart/2005/8/layout/hList1"/>
    <dgm:cxn modelId="{977B4668-1FA4-4E92-AFB0-66814F6C9634}" type="presOf" srcId="{FAC41FED-B9AB-450F-A80C-4DAA37125995}" destId="{8B34FD82-E2A4-4FC6-8E69-873CDCD3AC1D}" srcOrd="0" destOrd="1" presId="urn:microsoft.com/office/officeart/2005/8/layout/hList1"/>
    <dgm:cxn modelId="{C661E8DD-05CD-45A6-B088-9702A1773E97}" srcId="{3E4EDE61-2F2A-4FA5-9238-B6940A4375D4}" destId="{3FC144B0-4670-4B62-8D93-5DCAE232AFA0}" srcOrd="2" destOrd="0" parTransId="{D23CCF6B-1949-4852-804C-1044B1140757}" sibTransId="{ED5017E4-E64C-41A6-9C10-4DE387412160}"/>
    <dgm:cxn modelId="{EA1D03A5-6BF8-4277-B55B-BC8B320B8E8E}" srcId="{3FC144B0-4670-4B62-8D93-5DCAE232AFA0}" destId="{F3DABBA7-000B-4FC8-83FA-D33EC8AA057E}" srcOrd="3" destOrd="0" parTransId="{A37386AC-94BF-4FAF-9EE6-B37EED1BBEB1}" sibTransId="{035602BA-C89F-45D9-8E1E-C30D61550154}"/>
    <dgm:cxn modelId="{B8D8436C-ED26-4944-BF34-2F89DDCB1E7B}" type="presOf" srcId="{AEC45013-17DB-4F15-B9DA-CA0B83DB759C}" destId="{81BDF1C8-A844-4FE7-B904-88BEA93768F7}" srcOrd="0" destOrd="5" presId="urn:microsoft.com/office/officeart/2005/8/layout/hList1"/>
    <dgm:cxn modelId="{F47F35C5-5894-44E7-BD1E-29F1B24F7555}" srcId="{54E86A17-8977-4481-8C8E-B944CA1D6B0B}" destId="{BB7BB408-BDDB-4F30-B117-4CC6613CA356}" srcOrd="5" destOrd="0" parTransId="{D9662223-4DA0-48F8-8560-4BDEA4CFEC35}" sibTransId="{A6A2C929-648C-4675-8165-9E6711436C5D}"/>
    <dgm:cxn modelId="{60CA2DAA-CF6E-4ADA-B8B1-36A1627CA059}" srcId="{54E86A17-8977-4481-8C8E-B944CA1D6B0B}" destId="{0F819950-B66E-4F8F-B608-968F21C4A6C5}" srcOrd="2" destOrd="0" parTransId="{FC39FEE2-0512-44A7-A7BC-8030DA66D757}" sibTransId="{EA183904-2BC5-4E69-A04B-54A1E930751B}"/>
    <dgm:cxn modelId="{6D4C76CF-64D7-4C5E-B844-9FBB65D93085}" srcId="{3FC144B0-4670-4B62-8D93-5DCAE232AFA0}" destId="{FC2828F4-5236-4FEE-BA1A-997896C467E4}" srcOrd="5" destOrd="0" parTransId="{1EBBD9FE-7407-4061-B200-89820B8DBAFD}" sibTransId="{866B3F1E-0631-4C64-9B2C-0FCF2C4688C5}"/>
    <dgm:cxn modelId="{7B1B6DD7-11D3-4EE6-AA04-FB87B6C670ED}" type="presOf" srcId="{3FC144B0-4670-4B62-8D93-5DCAE232AFA0}" destId="{7E2F43A9-12FE-41F4-B41A-0B2E7CA2F045}" srcOrd="0" destOrd="0" presId="urn:microsoft.com/office/officeart/2005/8/layout/hList1"/>
    <dgm:cxn modelId="{244510BE-D17E-44E0-B096-056C241F1EEC}" srcId="{3FC144B0-4670-4B62-8D93-5DCAE232AFA0}" destId="{84479CB2-F1C8-436F-82EA-323579922215}" srcOrd="0" destOrd="0" parTransId="{438F3166-C40F-4EEE-AA8A-7487D08A2AD3}" sibTransId="{4785C341-12BE-45C2-96B9-C7DBC0053FC7}"/>
    <dgm:cxn modelId="{2FE68BAB-8860-45DD-805C-CC14DAD58FB0}" type="presOf" srcId="{5B3B3CD7-64D8-43C3-A068-54EBE1BDA02C}" destId="{BDA400D9-824F-4F81-8421-20E48DF959B7}" srcOrd="0" destOrd="0" presId="urn:microsoft.com/office/officeart/2005/8/layout/hList1"/>
    <dgm:cxn modelId="{6056AC69-28F6-4BF3-A56F-9034421B4611}" type="presOf" srcId="{BB7BB408-BDDB-4F30-B117-4CC6613CA356}" destId="{BDA400D9-824F-4F81-8421-20E48DF959B7}" srcOrd="0" destOrd="5" presId="urn:microsoft.com/office/officeart/2005/8/layout/hList1"/>
    <dgm:cxn modelId="{6886A980-1536-4137-B793-140F17150CF5}" type="presOf" srcId="{3E4EDE61-2F2A-4FA5-9238-B6940A4375D4}" destId="{03CA0787-0C25-48F4-9FA0-F1A267980CC7}" srcOrd="0" destOrd="0" presId="urn:microsoft.com/office/officeart/2005/8/layout/hList1"/>
    <dgm:cxn modelId="{BB583A59-5BFA-4E55-89E8-C67B5B34D282}" srcId="{3FC144B0-4670-4B62-8D93-5DCAE232AFA0}" destId="{6CA5B56D-6E4A-44DF-BF9E-B807F49AF3B5}" srcOrd="4" destOrd="0" parTransId="{8F356E9A-28F8-4629-831E-170CE23D3EA2}" sibTransId="{055D3AE3-DB2C-4095-98B9-55DDFCC25B86}"/>
    <dgm:cxn modelId="{1CD70CBD-C774-49EF-9720-80F907A8D930}" type="presOf" srcId="{C7FAAEDA-1884-4D7F-8E5C-1E7B70802848}" destId="{81BDF1C8-A844-4FE7-B904-88BEA93768F7}" srcOrd="0" destOrd="4" presId="urn:microsoft.com/office/officeart/2005/8/layout/hList1"/>
    <dgm:cxn modelId="{BFF3F3AC-7082-41BF-A01E-382B65BE9315}" type="presOf" srcId="{52B31848-57E1-41D1-9D47-C7CB6D530F23}" destId="{81BDF1C8-A844-4FE7-B904-88BEA93768F7}" srcOrd="0" destOrd="0" presId="urn:microsoft.com/office/officeart/2005/8/layout/hList1"/>
    <dgm:cxn modelId="{2CEB6731-E50B-46BC-82B0-C6A2B69E3FE1}" srcId="{E8982ECF-1BEC-44C2-B65E-228F4C0BE400}" destId="{AEC45013-17DB-4F15-B9DA-CA0B83DB759C}" srcOrd="5" destOrd="0" parTransId="{83488EF8-99C3-49A5-9A69-0E9F1E96B4E7}" sibTransId="{91159D54-376F-4B47-B5E0-794ACB2FD9CD}"/>
    <dgm:cxn modelId="{E8DA642E-B422-469C-8E29-F2FB46416A0A}" srcId="{3E4EDE61-2F2A-4FA5-9238-B6940A4375D4}" destId="{54E86A17-8977-4481-8C8E-B944CA1D6B0B}" srcOrd="0" destOrd="0" parTransId="{B35A97C7-BC59-4D07-A668-D2F6558CB6B4}" sibTransId="{BC226A07-68AB-42B9-9AD6-5C4662F8394F}"/>
    <dgm:cxn modelId="{D49389B8-F8EC-45D2-8F6E-0F481E683A48}" type="presOf" srcId="{E8982ECF-1BEC-44C2-B65E-228F4C0BE400}" destId="{2B356DD4-AEE6-4AFA-9DF0-1E8D6D9E3FCB}" srcOrd="0" destOrd="0" presId="urn:microsoft.com/office/officeart/2005/8/layout/hList1"/>
    <dgm:cxn modelId="{FABBC261-9DAA-4881-B181-F432382B8E36}" type="presOf" srcId="{FE0B7D77-A2DC-47E9-BA08-6EF84F83080D}" destId="{81BDF1C8-A844-4FE7-B904-88BEA93768F7}" srcOrd="0" destOrd="1" presId="urn:microsoft.com/office/officeart/2005/8/layout/hList1"/>
    <dgm:cxn modelId="{18F2260A-FD72-4BC4-8718-77E80C5A218E}" type="presOf" srcId="{7EE66CC0-555A-4FC1-8439-322F2088C672}" destId="{8B34FD82-E2A4-4FC6-8E69-873CDCD3AC1D}" srcOrd="0" destOrd="2" presId="urn:microsoft.com/office/officeart/2005/8/layout/hList1"/>
    <dgm:cxn modelId="{17040AAE-8E29-485C-A88D-0EBC41263A58}" type="presParOf" srcId="{03CA0787-0C25-48F4-9FA0-F1A267980CC7}" destId="{51B61861-3B27-461E-B9E6-63E29720B8EA}" srcOrd="0" destOrd="0" presId="urn:microsoft.com/office/officeart/2005/8/layout/hList1"/>
    <dgm:cxn modelId="{57455EB6-F30D-40C7-94EA-10B18AE22A30}" type="presParOf" srcId="{51B61861-3B27-461E-B9E6-63E29720B8EA}" destId="{3FEE048F-BAF8-4E57-9FC3-26A91711C86A}" srcOrd="0" destOrd="0" presId="urn:microsoft.com/office/officeart/2005/8/layout/hList1"/>
    <dgm:cxn modelId="{E41255E1-065D-4BA5-B0DE-B8EE0A2EBDED}" type="presParOf" srcId="{51B61861-3B27-461E-B9E6-63E29720B8EA}" destId="{BDA400D9-824F-4F81-8421-20E48DF959B7}" srcOrd="1" destOrd="0" presId="urn:microsoft.com/office/officeart/2005/8/layout/hList1"/>
    <dgm:cxn modelId="{1B34C483-2B97-4A1A-8861-C7BA2D7BA7B5}" type="presParOf" srcId="{03CA0787-0C25-48F4-9FA0-F1A267980CC7}" destId="{2F7A4EBC-D594-4BA5-92DA-B46394E0FACA}" srcOrd="1" destOrd="0" presId="urn:microsoft.com/office/officeart/2005/8/layout/hList1"/>
    <dgm:cxn modelId="{5207759A-1420-4156-8F01-561B5769D7AD}" type="presParOf" srcId="{03CA0787-0C25-48F4-9FA0-F1A267980CC7}" destId="{8741EECB-35C3-4028-AD34-F44EA46495B2}" srcOrd="2" destOrd="0" presId="urn:microsoft.com/office/officeart/2005/8/layout/hList1"/>
    <dgm:cxn modelId="{0A1A6435-EC89-4DD8-98B9-FA235288C6D9}" type="presParOf" srcId="{8741EECB-35C3-4028-AD34-F44EA46495B2}" destId="{2B356DD4-AEE6-4AFA-9DF0-1E8D6D9E3FCB}" srcOrd="0" destOrd="0" presId="urn:microsoft.com/office/officeart/2005/8/layout/hList1"/>
    <dgm:cxn modelId="{5C4727DA-5444-4FEF-987E-6F531DA4DF03}" type="presParOf" srcId="{8741EECB-35C3-4028-AD34-F44EA46495B2}" destId="{81BDF1C8-A844-4FE7-B904-88BEA93768F7}" srcOrd="1" destOrd="0" presId="urn:microsoft.com/office/officeart/2005/8/layout/hList1"/>
    <dgm:cxn modelId="{58E3EA9F-E32B-4268-A3F0-D0AC55605BBC}" type="presParOf" srcId="{03CA0787-0C25-48F4-9FA0-F1A267980CC7}" destId="{54A90F0F-8A04-4907-B2FB-A9159090B2D0}" srcOrd="3" destOrd="0" presId="urn:microsoft.com/office/officeart/2005/8/layout/hList1"/>
    <dgm:cxn modelId="{6C1CE806-C149-4731-ACC5-3996935F61AC}" type="presParOf" srcId="{03CA0787-0C25-48F4-9FA0-F1A267980CC7}" destId="{D1AB1F42-00EF-4A8E-B46F-AAC95FD8F3AD}" srcOrd="4" destOrd="0" presId="urn:microsoft.com/office/officeart/2005/8/layout/hList1"/>
    <dgm:cxn modelId="{529B90E6-4829-4A5D-AFFD-A14E7A674531}" type="presParOf" srcId="{D1AB1F42-00EF-4A8E-B46F-AAC95FD8F3AD}" destId="{7E2F43A9-12FE-41F4-B41A-0B2E7CA2F045}" srcOrd="0" destOrd="0" presId="urn:microsoft.com/office/officeart/2005/8/layout/hList1"/>
    <dgm:cxn modelId="{CD321497-76A8-463C-8E02-1D9A089CAF90}" type="presParOf" srcId="{D1AB1F42-00EF-4A8E-B46F-AAC95FD8F3AD}" destId="{8B34FD82-E2A4-4FC6-8E69-873CDCD3AC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58BA29-49AC-4BA5-86D8-0667006383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E1EB54-BCC1-46EE-ACED-5090368A2F28}">
      <dgm:prSet phldrT="[Текст]" custT="1"/>
      <dgm:spPr/>
      <dgm:t>
        <a:bodyPr/>
        <a:lstStyle/>
        <a:p>
          <a:r>
            <a:rPr lang="en-US" sz="1800" dirty="0" smtClean="0"/>
            <a:t>1) In my opinion, we need to pay more attention to ___ </a:t>
          </a:r>
          <a:r>
            <a:rPr lang="en-US" sz="2000" b="1" dirty="0" smtClean="0"/>
            <a:t>(conserve) </a:t>
          </a:r>
          <a:r>
            <a:rPr lang="en-US" sz="1800" dirty="0" smtClean="0"/>
            <a:t>of our natural resources not only because they are the main source of our daily needs but also because they are limited.</a:t>
          </a:r>
          <a:endParaRPr lang="ru-RU" sz="1800" dirty="0"/>
        </a:p>
      </dgm:t>
    </dgm:pt>
    <dgm:pt modelId="{F04B5FDA-1E8F-49AA-B34A-F3F012C5BE29}" cxnId="{89EC1347-0A41-4C55-B113-8A48565BD63C}" type="parTrans">
      <dgm:prSet/>
      <dgm:spPr/>
      <dgm:t>
        <a:bodyPr/>
        <a:lstStyle/>
        <a:p>
          <a:endParaRPr lang="ru-RU"/>
        </a:p>
      </dgm:t>
    </dgm:pt>
    <dgm:pt modelId="{6C4A8433-3E4E-44BD-AACF-BD8E811BC5DE}" cxnId="{89EC1347-0A41-4C55-B113-8A48565BD63C}" type="sibTrans">
      <dgm:prSet/>
      <dgm:spPr/>
      <dgm:t>
        <a:bodyPr/>
        <a:lstStyle/>
        <a:p>
          <a:endParaRPr lang="ru-RU"/>
        </a:p>
      </dgm:t>
    </dgm:pt>
    <dgm:pt modelId="{50C05F1B-AA56-40F6-9252-AEE0B6187199}">
      <dgm:prSet phldrT="[Текст]" custT="1"/>
      <dgm:spPr/>
      <dgm:t>
        <a:bodyPr/>
        <a:lstStyle/>
        <a:p>
          <a:r>
            <a:rPr lang="en-US" sz="1800" dirty="0" smtClean="0"/>
            <a:t>2) To help save the environment, one should try decreasing energy and water ___ </a:t>
          </a:r>
          <a:r>
            <a:rPr lang="en-US" sz="2000" b="1" dirty="0" smtClean="0"/>
            <a:t>(consume) </a:t>
          </a:r>
          <a:r>
            <a:rPr lang="en-US" sz="1800" dirty="0" smtClean="0"/>
            <a:t>as well as changing their eating and transportation habits.</a:t>
          </a:r>
          <a:r>
            <a:rPr lang="en-US" sz="500" dirty="0" smtClean="0"/>
            <a:t> </a:t>
          </a:r>
          <a:endParaRPr lang="ru-RU" sz="500" dirty="0"/>
        </a:p>
      </dgm:t>
    </dgm:pt>
    <dgm:pt modelId="{2FB0A814-D12E-48AB-AEED-2997887F7239}" cxnId="{0749CA06-10C1-4477-AE10-B6C6F6765927}" type="parTrans">
      <dgm:prSet/>
      <dgm:spPr/>
      <dgm:t>
        <a:bodyPr/>
        <a:lstStyle/>
        <a:p>
          <a:endParaRPr lang="ru-RU"/>
        </a:p>
      </dgm:t>
    </dgm:pt>
    <dgm:pt modelId="{7DC71754-A40B-4382-AF06-D4A08AD7A3DB}" cxnId="{0749CA06-10C1-4477-AE10-B6C6F6765927}" type="sibTrans">
      <dgm:prSet/>
      <dgm:spPr/>
      <dgm:t>
        <a:bodyPr/>
        <a:lstStyle/>
        <a:p>
          <a:endParaRPr lang="ru-RU"/>
        </a:p>
      </dgm:t>
    </dgm:pt>
    <dgm:pt modelId="{A7989088-A16E-48E5-B41D-FBBB04E1DEDE}">
      <dgm:prSet phldrT="[Текст]" custT="1"/>
      <dgm:spPr/>
      <dgm:t>
        <a:bodyPr/>
        <a:lstStyle/>
        <a:p>
          <a:r>
            <a:rPr lang="en-US" sz="1800" dirty="0" smtClean="0"/>
            <a:t>3) Three </a:t>
          </a:r>
          <a:r>
            <a:rPr lang="en-US" sz="1800" dirty="0" err="1" smtClean="0"/>
            <a:t>Rs</a:t>
          </a:r>
          <a:r>
            <a:rPr lang="en-US" sz="1800" dirty="0" smtClean="0"/>
            <a:t> (reducing, reusing, and  ___ </a:t>
          </a:r>
          <a:r>
            <a:rPr lang="en-US" sz="2000" b="1" dirty="0" smtClean="0"/>
            <a:t>(recycle) </a:t>
          </a:r>
          <a:r>
            <a:rPr lang="en-US" sz="1800" dirty="0" smtClean="0"/>
            <a:t>help us to be more ___ </a:t>
          </a:r>
          <a:r>
            <a:rPr lang="en-US" sz="2000" b="1" dirty="0" smtClean="0"/>
            <a:t>(environment) </a:t>
          </a:r>
          <a:r>
            <a:rPr lang="en-US" sz="1800" dirty="0" smtClean="0"/>
            <a:t>friendly.</a:t>
          </a:r>
          <a:endParaRPr lang="ru-RU" sz="1800" dirty="0"/>
        </a:p>
      </dgm:t>
    </dgm:pt>
    <dgm:pt modelId="{5B652B6C-DCFA-4530-B596-2EDB2BC31E9B}" cxnId="{C7CFB360-2768-497E-9180-F92A85FF8047}" type="parTrans">
      <dgm:prSet/>
      <dgm:spPr/>
      <dgm:t>
        <a:bodyPr/>
        <a:lstStyle/>
        <a:p>
          <a:endParaRPr lang="ru-RU"/>
        </a:p>
      </dgm:t>
    </dgm:pt>
    <dgm:pt modelId="{CFBD7738-60F2-4424-BE95-BF05A81B31CD}" cxnId="{C7CFB360-2768-497E-9180-F92A85FF8047}" type="sibTrans">
      <dgm:prSet/>
      <dgm:spPr/>
      <dgm:t>
        <a:bodyPr/>
        <a:lstStyle/>
        <a:p>
          <a:endParaRPr lang="ru-RU"/>
        </a:p>
      </dgm:t>
    </dgm:pt>
    <dgm:pt modelId="{256E52D4-2D24-47F0-A57B-73AAD10DA623}" type="pres">
      <dgm:prSet presAssocID="{9258BA29-49AC-4BA5-86D8-0667006383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9C87D-FACD-4DB1-99FD-32BA0D41C452}" type="pres">
      <dgm:prSet presAssocID="{BAE1EB54-BCC1-46EE-ACED-5090368A2F28}" presName="parentLin" presStyleCnt="0"/>
      <dgm:spPr/>
    </dgm:pt>
    <dgm:pt modelId="{AA78F452-984F-4913-A7BD-4A4CBC4D7AFF}" type="pres">
      <dgm:prSet presAssocID="{BAE1EB54-BCC1-46EE-ACED-5090368A2F2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333653-358B-4BCD-B6DA-6D4BF30A2108}" type="pres">
      <dgm:prSet presAssocID="{BAE1EB54-BCC1-46EE-ACED-5090368A2F28}" presName="parentText" presStyleLbl="node1" presStyleIdx="0" presStyleCnt="3" custScaleX="148062" custScaleY="7282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19552-8838-4ED9-996D-3B85AF44651A}" type="pres">
      <dgm:prSet presAssocID="{BAE1EB54-BCC1-46EE-ACED-5090368A2F28}" presName="negativeSpace" presStyleCnt="0"/>
      <dgm:spPr/>
    </dgm:pt>
    <dgm:pt modelId="{EF18A1BC-8B72-4034-9C38-55AAE8389BEE}" type="pres">
      <dgm:prSet presAssocID="{BAE1EB54-BCC1-46EE-ACED-5090368A2F28}" presName="childText" presStyleLbl="conFgAcc1" presStyleIdx="0" presStyleCnt="3">
        <dgm:presLayoutVars>
          <dgm:bulletEnabled val="1"/>
        </dgm:presLayoutVars>
      </dgm:prSet>
      <dgm:spPr/>
    </dgm:pt>
    <dgm:pt modelId="{B4DE6365-FBD5-4BD8-9159-811D509FAD0B}" type="pres">
      <dgm:prSet presAssocID="{6C4A8433-3E4E-44BD-AACF-BD8E811BC5DE}" presName="spaceBetweenRectangles" presStyleCnt="0"/>
      <dgm:spPr/>
    </dgm:pt>
    <dgm:pt modelId="{DB7A4A9D-484F-41FF-81FC-4BC8BE4457B5}" type="pres">
      <dgm:prSet presAssocID="{50C05F1B-AA56-40F6-9252-AEE0B6187199}" presName="parentLin" presStyleCnt="0"/>
      <dgm:spPr/>
    </dgm:pt>
    <dgm:pt modelId="{C6F6899E-5977-44B6-8992-A82217BADF54}" type="pres">
      <dgm:prSet presAssocID="{50C05F1B-AA56-40F6-9252-AEE0B618719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F501794-8730-4D9F-B1FE-DA04EC0EC18B}" type="pres">
      <dgm:prSet presAssocID="{50C05F1B-AA56-40F6-9252-AEE0B6187199}" presName="parentText" presStyleLbl="node1" presStyleIdx="1" presStyleCnt="3" custScaleX="142857" custScaleY="5579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36C92-4B3A-4E07-BEB9-2D03E5AADD88}" type="pres">
      <dgm:prSet presAssocID="{50C05F1B-AA56-40F6-9252-AEE0B6187199}" presName="negativeSpace" presStyleCnt="0"/>
      <dgm:spPr/>
    </dgm:pt>
    <dgm:pt modelId="{CDC49488-ACA1-4006-8496-F05339F4ECC7}" type="pres">
      <dgm:prSet presAssocID="{50C05F1B-AA56-40F6-9252-AEE0B6187199}" presName="childText" presStyleLbl="conFgAcc1" presStyleIdx="1" presStyleCnt="3">
        <dgm:presLayoutVars>
          <dgm:bulletEnabled val="1"/>
        </dgm:presLayoutVars>
      </dgm:prSet>
      <dgm:spPr/>
    </dgm:pt>
    <dgm:pt modelId="{6818DEC4-18CD-4612-AC7B-C3D5734E1EE6}" type="pres">
      <dgm:prSet presAssocID="{7DC71754-A40B-4382-AF06-D4A08AD7A3DB}" presName="spaceBetweenRectangles" presStyleCnt="0"/>
      <dgm:spPr/>
    </dgm:pt>
    <dgm:pt modelId="{56E16A9A-1305-4B68-8858-72E8810A5008}" type="pres">
      <dgm:prSet presAssocID="{A7989088-A16E-48E5-B41D-FBBB04E1DEDE}" presName="parentLin" presStyleCnt="0"/>
      <dgm:spPr/>
    </dgm:pt>
    <dgm:pt modelId="{22993CF2-5E40-424C-9E56-DD4CD166855D}" type="pres">
      <dgm:prSet presAssocID="{A7989088-A16E-48E5-B41D-FBBB04E1DED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30601A6-6275-4A6F-9C3C-6A5CC21DC5BD}" type="pres">
      <dgm:prSet presAssocID="{A7989088-A16E-48E5-B41D-FBBB04E1DEDE}" presName="parentText" presStyleLbl="node1" presStyleIdx="2" presStyleCnt="3" custScaleX="142857" custScaleY="7016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7E1CF-0D0B-4607-93E2-84168F2D7A1B}" type="pres">
      <dgm:prSet presAssocID="{A7989088-A16E-48E5-B41D-FBBB04E1DEDE}" presName="negativeSpace" presStyleCnt="0"/>
      <dgm:spPr/>
    </dgm:pt>
    <dgm:pt modelId="{0BE78461-782D-4937-B6A9-566C25217433}" type="pres">
      <dgm:prSet presAssocID="{A7989088-A16E-48E5-B41D-FBBB04E1DED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099319-40FA-49EF-A623-1AF2BACB9617}" type="presOf" srcId="{50C05F1B-AA56-40F6-9252-AEE0B6187199}" destId="{FF501794-8730-4D9F-B1FE-DA04EC0EC18B}" srcOrd="1" destOrd="0" presId="urn:microsoft.com/office/officeart/2005/8/layout/list1"/>
    <dgm:cxn modelId="{B27F298A-5F9F-468E-93FF-87586F799980}" type="presOf" srcId="{BAE1EB54-BCC1-46EE-ACED-5090368A2F28}" destId="{D2333653-358B-4BCD-B6DA-6D4BF30A2108}" srcOrd="1" destOrd="0" presId="urn:microsoft.com/office/officeart/2005/8/layout/list1"/>
    <dgm:cxn modelId="{0CAF15AB-BBF7-471A-B3CB-46B342771291}" type="presOf" srcId="{BAE1EB54-BCC1-46EE-ACED-5090368A2F28}" destId="{AA78F452-984F-4913-A7BD-4A4CBC4D7AFF}" srcOrd="0" destOrd="0" presId="urn:microsoft.com/office/officeart/2005/8/layout/list1"/>
    <dgm:cxn modelId="{C7CFB360-2768-497E-9180-F92A85FF8047}" srcId="{9258BA29-49AC-4BA5-86D8-066700638372}" destId="{A7989088-A16E-48E5-B41D-FBBB04E1DEDE}" srcOrd="2" destOrd="0" parTransId="{5B652B6C-DCFA-4530-B596-2EDB2BC31E9B}" sibTransId="{CFBD7738-60F2-4424-BE95-BF05A81B31CD}"/>
    <dgm:cxn modelId="{89EC1347-0A41-4C55-B113-8A48565BD63C}" srcId="{9258BA29-49AC-4BA5-86D8-066700638372}" destId="{BAE1EB54-BCC1-46EE-ACED-5090368A2F28}" srcOrd="0" destOrd="0" parTransId="{F04B5FDA-1E8F-49AA-B34A-F3F012C5BE29}" sibTransId="{6C4A8433-3E4E-44BD-AACF-BD8E811BC5DE}"/>
    <dgm:cxn modelId="{F82FC88E-D53F-4DBA-A358-05E3D370875F}" type="presOf" srcId="{50C05F1B-AA56-40F6-9252-AEE0B6187199}" destId="{C6F6899E-5977-44B6-8992-A82217BADF54}" srcOrd="0" destOrd="0" presId="urn:microsoft.com/office/officeart/2005/8/layout/list1"/>
    <dgm:cxn modelId="{0749CA06-10C1-4477-AE10-B6C6F6765927}" srcId="{9258BA29-49AC-4BA5-86D8-066700638372}" destId="{50C05F1B-AA56-40F6-9252-AEE0B6187199}" srcOrd="1" destOrd="0" parTransId="{2FB0A814-D12E-48AB-AEED-2997887F7239}" sibTransId="{7DC71754-A40B-4382-AF06-D4A08AD7A3DB}"/>
    <dgm:cxn modelId="{4F426ED8-7B52-47B6-8407-7AD7F631636B}" type="presOf" srcId="{A7989088-A16E-48E5-B41D-FBBB04E1DEDE}" destId="{22993CF2-5E40-424C-9E56-DD4CD166855D}" srcOrd="0" destOrd="0" presId="urn:microsoft.com/office/officeart/2005/8/layout/list1"/>
    <dgm:cxn modelId="{6AA81981-2F31-4CE1-948B-5D33A0A57EBC}" type="presOf" srcId="{9258BA29-49AC-4BA5-86D8-066700638372}" destId="{256E52D4-2D24-47F0-A57B-73AAD10DA623}" srcOrd="0" destOrd="0" presId="urn:microsoft.com/office/officeart/2005/8/layout/list1"/>
    <dgm:cxn modelId="{E0CA467E-D59B-4ACF-81B9-0D8CC9FEA9A5}" type="presOf" srcId="{A7989088-A16E-48E5-B41D-FBBB04E1DEDE}" destId="{630601A6-6275-4A6F-9C3C-6A5CC21DC5BD}" srcOrd="1" destOrd="0" presId="urn:microsoft.com/office/officeart/2005/8/layout/list1"/>
    <dgm:cxn modelId="{2599462B-D7F5-48DE-9F07-63875CDB7ADE}" type="presParOf" srcId="{256E52D4-2D24-47F0-A57B-73AAD10DA623}" destId="{DB19C87D-FACD-4DB1-99FD-32BA0D41C452}" srcOrd="0" destOrd="0" presId="urn:microsoft.com/office/officeart/2005/8/layout/list1"/>
    <dgm:cxn modelId="{1B9DB900-AE2D-4F39-A86B-89F47C30E465}" type="presParOf" srcId="{DB19C87D-FACD-4DB1-99FD-32BA0D41C452}" destId="{AA78F452-984F-4913-A7BD-4A4CBC4D7AFF}" srcOrd="0" destOrd="0" presId="urn:microsoft.com/office/officeart/2005/8/layout/list1"/>
    <dgm:cxn modelId="{1EB8107B-D4D5-4DF2-99ED-F09ED28FF945}" type="presParOf" srcId="{DB19C87D-FACD-4DB1-99FD-32BA0D41C452}" destId="{D2333653-358B-4BCD-B6DA-6D4BF30A2108}" srcOrd="1" destOrd="0" presId="urn:microsoft.com/office/officeart/2005/8/layout/list1"/>
    <dgm:cxn modelId="{703029E4-1DC2-41E5-9776-63F92042491F}" type="presParOf" srcId="{256E52D4-2D24-47F0-A57B-73AAD10DA623}" destId="{35B19552-8838-4ED9-996D-3B85AF44651A}" srcOrd="1" destOrd="0" presId="urn:microsoft.com/office/officeart/2005/8/layout/list1"/>
    <dgm:cxn modelId="{D3C399CE-6991-4C04-8826-BBB4AA9D46FA}" type="presParOf" srcId="{256E52D4-2D24-47F0-A57B-73AAD10DA623}" destId="{EF18A1BC-8B72-4034-9C38-55AAE8389BEE}" srcOrd="2" destOrd="0" presId="urn:microsoft.com/office/officeart/2005/8/layout/list1"/>
    <dgm:cxn modelId="{DAAEF819-BB48-4908-B127-C68F761CD7BA}" type="presParOf" srcId="{256E52D4-2D24-47F0-A57B-73AAD10DA623}" destId="{B4DE6365-FBD5-4BD8-9159-811D509FAD0B}" srcOrd="3" destOrd="0" presId="urn:microsoft.com/office/officeart/2005/8/layout/list1"/>
    <dgm:cxn modelId="{7C3ABCEF-80FC-4A0D-862D-B6AA496EB507}" type="presParOf" srcId="{256E52D4-2D24-47F0-A57B-73AAD10DA623}" destId="{DB7A4A9D-484F-41FF-81FC-4BC8BE4457B5}" srcOrd="4" destOrd="0" presId="urn:microsoft.com/office/officeart/2005/8/layout/list1"/>
    <dgm:cxn modelId="{52D13783-174B-4BDE-A725-1E0F3F92B496}" type="presParOf" srcId="{DB7A4A9D-484F-41FF-81FC-4BC8BE4457B5}" destId="{C6F6899E-5977-44B6-8992-A82217BADF54}" srcOrd="0" destOrd="0" presId="urn:microsoft.com/office/officeart/2005/8/layout/list1"/>
    <dgm:cxn modelId="{8A67624A-6BAD-4C12-95CC-B6413F151ADC}" type="presParOf" srcId="{DB7A4A9D-484F-41FF-81FC-4BC8BE4457B5}" destId="{FF501794-8730-4D9F-B1FE-DA04EC0EC18B}" srcOrd="1" destOrd="0" presId="urn:microsoft.com/office/officeart/2005/8/layout/list1"/>
    <dgm:cxn modelId="{5E43F756-86CC-4760-B4F0-0C0D9D0B16E9}" type="presParOf" srcId="{256E52D4-2D24-47F0-A57B-73AAD10DA623}" destId="{3D536C92-4B3A-4E07-BEB9-2D03E5AADD88}" srcOrd="5" destOrd="0" presId="urn:microsoft.com/office/officeart/2005/8/layout/list1"/>
    <dgm:cxn modelId="{AC808E75-3064-47E6-AE80-A5EC25C6F710}" type="presParOf" srcId="{256E52D4-2D24-47F0-A57B-73AAD10DA623}" destId="{CDC49488-ACA1-4006-8496-F05339F4ECC7}" srcOrd="6" destOrd="0" presId="urn:microsoft.com/office/officeart/2005/8/layout/list1"/>
    <dgm:cxn modelId="{A5015258-2EB1-425A-84E2-B05C1FF8E4C2}" type="presParOf" srcId="{256E52D4-2D24-47F0-A57B-73AAD10DA623}" destId="{6818DEC4-18CD-4612-AC7B-C3D5734E1EE6}" srcOrd="7" destOrd="0" presId="urn:microsoft.com/office/officeart/2005/8/layout/list1"/>
    <dgm:cxn modelId="{F9FA1773-F47F-43D5-8892-1D5D9C1F0A9D}" type="presParOf" srcId="{256E52D4-2D24-47F0-A57B-73AAD10DA623}" destId="{56E16A9A-1305-4B68-8858-72E8810A5008}" srcOrd="8" destOrd="0" presId="urn:microsoft.com/office/officeart/2005/8/layout/list1"/>
    <dgm:cxn modelId="{A1EEDD44-78CE-469A-9E0C-D95BE2E5A1F7}" type="presParOf" srcId="{56E16A9A-1305-4B68-8858-72E8810A5008}" destId="{22993CF2-5E40-424C-9E56-DD4CD166855D}" srcOrd="0" destOrd="0" presId="urn:microsoft.com/office/officeart/2005/8/layout/list1"/>
    <dgm:cxn modelId="{221675BF-581A-4AB4-A165-25FFD1C4CFCD}" type="presParOf" srcId="{56E16A9A-1305-4B68-8858-72E8810A5008}" destId="{630601A6-6275-4A6F-9C3C-6A5CC21DC5BD}" srcOrd="1" destOrd="0" presId="urn:microsoft.com/office/officeart/2005/8/layout/list1"/>
    <dgm:cxn modelId="{713C6B99-808A-43DF-BE49-B3974BD170A5}" type="presParOf" srcId="{256E52D4-2D24-47F0-A57B-73AAD10DA623}" destId="{6137E1CF-0D0B-4607-93E2-84168F2D7A1B}" srcOrd="9" destOrd="0" presId="urn:microsoft.com/office/officeart/2005/8/layout/list1"/>
    <dgm:cxn modelId="{2CD99CC7-668A-42C4-BB9E-C73D1C4D0981}" type="presParOf" srcId="{256E52D4-2D24-47F0-A57B-73AAD10DA623}" destId="{0BE78461-782D-4937-B6A9-566C2521743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58BA29-49AC-4BA5-86D8-0667006383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E1EB54-BCC1-46EE-ACED-5090368A2F28}">
      <dgm:prSet phldrT="[Текст]" custT="1"/>
      <dgm:spPr/>
      <dgm:t>
        <a:bodyPr/>
        <a:lstStyle/>
        <a:p>
          <a:r>
            <a:rPr lang="en-US" sz="1800" dirty="0" smtClean="0"/>
            <a:t>4) It is a well-known fact that emissions from cars are ___ </a:t>
          </a:r>
          <a:r>
            <a:rPr lang="en-US" sz="2000" b="1" dirty="0" smtClean="0"/>
            <a:t>(harm) </a:t>
          </a:r>
          <a:r>
            <a:rPr lang="en-US" sz="1800" dirty="0" smtClean="0"/>
            <a:t>to the environment.</a:t>
          </a:r>
          <a:endParaRPr lang="ru-RU" sz="1800" dirty="0"/>
        </a:p>
      </dgm:t>
    </dgm:pt>
    <dgm:pt modelId="{F04B5FDA-1E8F-49AA-B34A-F3F012C5BE29}" cxnId="{89EC1347-0A41-4C55-B113-8A48565BD63C}" type="parTrans">
      <dgm:prSet/>
      <dgm:spPr/>
      <dgm:t>
        <a:bodyPr/>
        <a:lstStyle/>
        <a:p>
          <a:endParaRPr lang="ru-RU"/>
        </a:p>
      </dgm:t>
    </dgm:pt>
    <dgm:pt modelId="{6C4A8433-3E4E-44BD-AACF-BD8E811BC5DE}" cxnId="{89EC1347-0A41-4C55-B113-8A48565BD63C}" type="sibTrans">
      <dgm:prSet/>
      <dgm:spPr/>
      <dgm:t>
        <a:bodyPr/>
        <a:lstStyle/>
        <a:p>
          <a:endParaRPr lang="ru-RU"/>
        </a:p>
      </dgm:t>
    </dgm:pt>
    <dgm:pt modelId="{50C05F1B-AA56-40F6-9252-AEE0B6187199}">
      <dgm:prSet phldrT="[Текст]" custT="1"/>
      <dgm:spPr/>
      <dgm:t>
        <a:bodyPr/>
        <a:lstStyle/>
        <a:p>
          <a:r>
            <a:rPr lang="en-US" sz="1800" dirty="0" smtClean="0"/>
            <a:t>5) One of the ways of protecting wildlife is ensuring that plastic is ___ </a:t>
          </a:r>
          <a:r>
            <a:rPr lang="en-US" sz="2000" b="1" dirty="0" smtClean="0"/>
            <a:t>(recycle) </a:t>
          </a:r>
          <a:r>
            <a:rPr lang="en-US" sz="1800" dirty="0" smtClean="0"/>
            <a:t>to avoid ___ </a:t>
          </a:r>
          <a:r>
            <a:rPr lang="en-US" sz="2000" b="1" dirty="0" smtClean="0"/>
            <a:t>(pollute) </a:t>
          </a:r>
          <a:r>
            <a:rPr lang="en-US" sz="1800" dirty="0" smtClean="0"/>
            <a:t>of the environment.</a:t>
          </a:r>
          <a:endParaRPr lang="ru-RU" sz="500" dirty="0"/>
        </a:p>
      </dgm:t>
    </dgm:pt>
    <dgm:pt modelId="{2FB0A814-D12E-48AB-AEED-2997887F7239}" cxnId="{0749CA06-10C1-4477-AE10-B6C6F6765927}" type="parTrans">
      <dgm:prSet/>
      <dgm:spPr/>
      <dgm:t>
        <a:bodyPr/>
        <a:lstStyle/>
        <a:p>
          <a:endParaRPr lang="ru-RU"/>
        </a:p>
      </dgm:t>
    </dgm:pt>
    <dgm:pt modelId="{7DC71754-A40B-4382-AF06-D4A08AD7A3DB}" cxnId="{0749CA06-10C1-4477-AE10-B6C6F6765927}" type="sibTrans">
      <dgm:prSet/>
      <dgm:spPr/>
      <dgm:t>
        <a:bodyPr/>
        <a:lstStyle/>
        <a:p>
          <a:endParaRPr lang="ru-RU"/>
        </a:p>
      </dgm:t>
    </dgm:pt>
    <dgm:pt modelId="{A7989088-A16E-48E5-B41D-FBBB04E1DEDE}">
      <dgm:prSet phldrT="[Текст]" custT="1"/>
      <dgm:spPr/>
      <dgm:t>
        <a:bodyPr/>
        <a:lstStyle/>
        <a:p>
          <a:r>
            <a:rPr lang="en-US" sz="1800" dirty="0" smtClean="0"/>
            <a:t>6) I am absolutely convinced that we need to find ways of producing energy without  ___ </a:t>
          </a:r>
          <a:r>
            <a:rPr lang="en-US" sz="2000" b="1" dirty="0" smtClean="0"/>
            <a:t>(damage) </a:t>
          </a:r>
          <a:r>
            <a:rPr lang="en-US" sz="1800" dirty="0" smtClean="0"/>
            <a:t>the environment.</a:t>
          </a:r>
          <a:endParaRPr lang="ru-RU" sz="1800" dirty="0"/>
        </a:p>
      </dgm:t>
    </dgm:pt>
    <dgm:pt modelId="{5B652B6C-DCFA-4530-B596-2EDB2BC31E9B}" cxnId="{C7CFB360-2768-497E-9180-F92A85FF8047}" type="parTrans">
      <dgm:prSet/>
      <dgm:spPr/>
      <dgm:t>
        <a:bodyPr/>
        <a:lstStyle/>
        <a:p>
          <a:endParaRPr lang="ru-RU"/>
        </a:p>
      </dgm:t>
    </dgm:pt>
    <dgm:pt modelId="{CFBD7738-60F2-4424-BE95-BF05A81B31CD}" cxnId="{C7CFB360-2768-497E-9180-F92A85FF8047}" type="sibTrans">
      <dgm:prSet/>
      <dgm:spPr/>
      <dgm:t>
        <a:bodyPr/>
        <a:lstStyle/>
        <a:p>
          <a:endParaRPr lang="ru-RU"/>
        </a:p>
      </dgm:t>
    </dgm:pt>
    <dgm:pt modelId="{256E52D4-2D24-47F0-A57B-73AAD10DA623}" type="pres">
      <dgm:prSet presAssocID="{9258BA29-49AC-4BA5-86D8-0667006383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9C87D-FACD-4DB1-99FD-32BA0D41C452}" type="pres">
      <dgm:prSet presAssocID="{BAE1EB54-BCC1-46EE-ACED-5090368A2F28}" presName="parentLin" presStyleCnt="0"/>
      <dgm:spPr/>
    </dgm:pt>
    <dgm:pt modelId="{AA78F452-984F-4913-A7BD-4A4CBC4D7AFF}" type="pres">
      <dgm:prSet presAssocID="{BAE1EB54-BCC1-46EE-ACED-5090368A2F2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333653-358B-4BCD-B6DA-6D4BF30A2108}" type="pres">
      <dgm:prSet presAssocID="{BAE1EB54-BCC1-46EE-ACED-5090368A2F28}" presName="parentText" presStyleLbl="node1" presStyleIdx="0" presStyleCnt="3" custScaleX="148062" custScaleY="7282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19552-8838-4ED9-996D-3B85AF44651A}" type="pres">
      <dgm:prSet presAssocID="{BAE1EB54-BCC1-46EE-ACED-5090368A2F28}" presName="negativeSpace" presStyleCnt="0"/>
      <dgm:spPr/>
    </dgm:pt>
    <dgm:pt modelId="{EF18A1BC-8B72-4034-9C38-55AAE8389BEE}" type="pres">
      <dgm:prSet presAssocID="{BAE1EB54-BCC1-46EE-ACED-5090368A2F28}" presName="childText" presStyleLbl="conFgAcc1" presStyleIdx="0" presStyleCnt="3">
        <dgm:presLayoutVars>
          <dgm:bulletEnabled val="1"/>
        </dgm:presLayoutVars>
      </dgm:prSet>
      <dgm:spPr/>
    </dgm:pt>
    <dgm:pt modelId="{B4DE6365-FBD5-4BD8-9159-811D509FAD0B}" type="pres">
      <dgm:prSet presAssocID="{6C4A8433-3E4E-44BD-AACF-BD8E811BC5DE}" presName="spaceBetweenRectangles" presStyleCnt="0"/>
      <dgm:spPr/>
    </dgm:pt>
    <dgm:pt modelId="{DB7A4A9D-484F-41FF-81FC-4BC8BE4457B5}" type="pres">
      <dgm:prSet presAssocID="{50C05F1B-AA56-40F6-9252-AEE0B6187199}" presName="parentLin" presStyleCnt="0"/>
      <dgm:spPr/>
    </dgm:pt>
    <dgm:pt modelId="{C6F6899E-5977-44B6-8992-A82217BADF54}" type="pres">
      <dgm:prSet presAssocID="{50C05F1B-AA56-40F6-9252-AEE0B618719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F501794-8730-4D9F-B1FE-DA04EC0EC18B}" type="pres">
      <dgm:prSet presAssocID="{50C05F1B-AA56-40F6-9252-AEE0B6187199}" presName="parentText" presStyleLbl="node1" presStyleIdx="1" presStyleCnt="3" custScaleX="142857" custScaleY="5579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36C92-4B3A-4E07-BEB9-2D03E5AADD88}" type="pres">
      <dgm:prSet presAssocID="{50C05F1B-AA56-40F6-9252-AEE0B6187199}" presName="negativeSpace" presStyleCnt="0"/>
      <dgm:spPr/>
    </dgm:pt>
    <dgm:pt modelId="{CDC49488-ACA1-4006-8496-F05339F4ECC7}" type="pres">
      <dgm:prSet presAssocID="{50C05F1B-AA56-40F6-9252-AEE0B6187199}" presName="childText" presStyleLbl="conFgAcc1" presStyleIdx="1" presStyleCnt="3">
        <dgm:presLayoutVars>
          <dgm:bulletEnabled val="1"/>
        </dgm:presLayoutVars>
      </dgm:prSet>
      <dgm:spPr/>
    </dgm:pt>
    <dgm:pt modelId="{6818DEC4-18CD-4612-AC7B-C3D5734E1EE6}" type="pres">
      <dgm:prSet presAssocID="{7DC71754-A40B-4382-AF06-D4A08AD7A3DB}" presName="spaceBetweenRectangles" presStyleCnt="0"/>
      <dgm:spPr/>
    </dgm:pt>
    <dgm:pt modelId="{56E16A9A-1305-4B68-8858-72E8810A5008}" type="pres">
      <dgm:prSet presAssocID="{A7989088-A16E-48E5-B41D-FBBB04E1DEDE}" presName="parentLin" presStyleCnt="0"/>
      <dgm:spPr/>
    </dgm:pt>
    <dgm:pt modelId="{22993CF2-5E40-424C-9E56-DD4CD166855D}" type="pres">
      <dgm:prSet presAssocID="{A7989088-A16E-48E5-B41D-FBBB04E1DED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30601A6-6275-4A6F-9C3C-6A5CC21DC5BD}" type="pres">
      <dgm:prSet presAssocID="{A7989088-A16E-48E5-B41D-FBBB04E1DEDE}" presName="parentText" presStyleLbl="node1" presStyleIdx="2" presStyleCnt="3" custScaleX="142857" custScaleY="7016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7E1CF-0D0B-4607-93E2-84168F2D7A1B}" type="pres">
      <dgm:prSet presAssocID="{A7989088-A16E-48E5-B41D-FBBB04E1DEDE}" presName="negativeSpace" presStyleCnt="0"/>
      <dgm:spPr/>
    </dgm:pt>
    <dgm:pt modelId="{0BE78461-782D-4937-B6A9-566C25217433}" type="pres">
      <dgm:prSet presAssocID="{A7989088-A16E-48E5-B41D-FBBB04E1DED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3912B3-7771-4C93-AFF5-9959E5B7E3A0}" type="presOf" srcId="{50C05F1B-AA56-40F6-9252-AEE0B6187199}" destId="{FF501794-8730-4D9F-B1FE-DA04EC0EC18B}" srcOrd="1" destOrd="0" presId="urn:microsoft.com/office/officeart/2005/8/layout/list1"/>
    <dgm:cxn modelId="{C7CFB360-2768-497E-9180-F92A85FF8047}" srcId="{9258BA29-49AC-4BA5-86D8-066700638372}" destId="{A7989088-A16E-48E5-B41D-FBBB04E1DEDE}" srcOrd="2" destOrd="0" parTransId="{5B652B6C-DCFA-4530-B596-2EDB2BC31E9B}" sibTransId="{CFBD7738-60F2-4424-BE95-BF05A81B31CD}"/>
    <dgm:cxn modelId="{F8A02E6F-8B3F-4086-B7CE-A565311EDF93}" type="presOf" srcId="{A7989088-A16E-48E5-B41D-FBBB04E1DEDE}" destId="{630601A6-6275-4A6F-9C3C-6A5CC21DC5BD}" srcOrd="1" destOrd="0" presId="urn:microsoft.com/office/officeart/2005/8/layout/list1"/>
    <dgm:cxn modelId="{89EC1347-0A41-4C55-B113-8A48565BD63C}" srcId="{9258BA29-49AC-4BA5-86D8-066700638372}" destId="{BAE1EB54-BCC1-46EE-ACED-5090368A2F28}" srcOrd="0" destOrd="0" parTransId="{F04B5FDA-1E8F-49AA-B34A-F3F012C5BE29}" sibTransId="{6C4A8433-3E4E-44BD-AACF-BD8E811BC5DE}"/>
    <dgm:cxn modelId="{0749CA06-10C1-4477-AE10-B6C6F6765927}" srcId="{9258BA29-49AC-4BA5-86D8-066700638372}" destId="{50C05F1B-AA56-40F6-9252-AEE0B6187199}" srcOrd="1" destOrd="0" parTransId="{2FB0A814-D12E-48AB-AEED-2997887F7239}" sibTransId="{7DC71754-A40B-4382-AF06-D4A08AD7A3DB}"/>
    <dgm:cxn modelId="{76635F68-AF14-4C3B-AB28-668A3DEEC7C5}" type="presOf" srcId="{BAE1EB54-BCC1-46EE-ACED-5090368A2F28}" destId="{D2333653-358B-4BCD-B6DA-6D4BF30A2108}" srcOrd="1" destOrd="0" presId="urn:microsoft.com/office/officeart/2005/8/layout/list1"/>
    <dgm:cxn modelId="{E9392FA5-EA12-4CCF-A35E-37E061C673B0}" type="presOf" srcId="{9258BA29-49AC-4BA5-86D8-066700638372}" destId="{256E52D4-2D24-47F0-A57B-73AAD10DA623}" srcOrd="0" destOrd="0" presId="urn:microsoft.com/office/officeart/2005/8/layout/list1"/>
    <dgm:cxn modelId="{92ADC983-505B-4844-A15B-9DB9BCAF4446}" type="presOf" srcId="{50C05F1B-AA56-40F6-9252-AEE0B6187199}" destId="{C6F6899E-5977-44B6-8992-A82217BADF54}" srcOrd="0" destOrd="0" presId="urn:microsoft.com/office/officeart/2005/8/layout/list1"/>
    <dgm:cxn modelId="{7B08B5BB-A8CB-40BA-AAA4-34CEF69D5665}" type="presOf" srcId="{A7989088-A16E-48E5-B41D-FBBB04E1DEDE}" destId="{22993CF2-5E40-424C-9E56-DD4CD166855D}" srcOrd="0" destOrd="0" presId="urn:microsoft.com/office/officeart/2005/8/layout/list1"/>
    <dgm:cxn modelId="{087E266B-C5D6-4D6E-A198-D1725588C4E4}" type="presOf" srcId="{BAE1EB54-BCC1-46EE-ACED-5090368A2F28}" destId="{AA78F452-984F-4913-A7BD-4A4CBC4D7AFF}" srcOrd="0" destOrd="0" presId="urn:microsoft.com/office/officeart/2005/8/layout/list1"/>
    <dgm:cxn modelId="{D3383A52-1720-49D8-B623-CED78F9EC687}" type="presParOf" srcId="{256E52D4-2D24-47F0-A57B-73AAD10DA623}" destId="{DB19C87D-FACD-4DB1-99FD-32BA0D41C452}" srcOrd="0" destOrd="0" presId="urn:microsoft.com/office/officeart/2005/8/layout/list1"/>
    <dgm:cxn modelId="{14D9218B-0333-4876-8059-5C61FFDE2FD5}" type="presParOf" srcId="{DB19C87D-FACD-4DB1-99FD-32BA0D41C452}" destId="{AA78F452-984F-4913-A7BD-4A4CBC4D7AFF}" srcOrd="0" destOrd="0" presId="urn:microsoft.com/office/officeart/2005/8/layout/list1"/>
    <dgm:cxn modelId="{183975E1-55B9-4376-98EF-92B80EBCA545}" type="presParOf" srcId="{DB19C87D-FACD-4DB1-99FD-32BA0D41C452}" destId="{D2333653-358B-4BCD-B6DA-6D4BF30A2108}" srcOrd="1" destOrd="0" presId="urn:microsoft.com/office/officeart/2005/8/layout/list1"/>
    <dgm:cxn modelId="{7F7E7C06-8F42-4479-A53C-61A213998E2C}" type="presParOf" srcId="{256E52D4-2D24-47F0-A57B-73AAD10DA623}" destId="{35B19552-8838-4ED9-996D-3B85AF44651A}" srcOrd="1" destOrd="0" presId="urn:microsoft.com/office/officeart/2005/8/layout/list1"/>
    <dgm:cxn modelId="{55FFD99F-99F4-4FF2-BDFD-D8E00EEE5227}" type="presParOf" srcId="{256E52D4-2D24-47F0-A57B-73AAD10DA623}" destId="{EF18A1BC-8B72-4034-9C38-55AAE8389BEE}" srcOrd="2" destOrd="0" presId="urn:microsoft.com/office/officeart/2005/8/layout/list1"/>
    <dgm:cxn modelId="{371DFCA1-111F-4F29-BE89-BAC8F755C8D2}" type="presParOf" srcId="{256E52D4-2D24-47F0-A57B-73AAD10DA623}" destId="{B4DE6365-FBD5-4BD8-9159-811D509FAD0B}" srcOrd="3" destOrd="0" presId="urn:microsoft.com/office/officeart/2005/8/layout/list1"/>
    <dgm:cxn modelId="{62FD5764-513C-41F5-96B5-70E7C415C2AF}" type="presParOf" srcId="{256E52D4-2D24-47F0-A57B-73AAD10DA623}" destId="{DB7A4A9D-484F-41FF-81FC-4BC8BE4457B5}" srcOrd="4" destOrd="0" presId="urn:microsoft.com/office/officeart/2005/8/layout/list1"/>
    <dgm:cxn modelId="{11B08677-83C4-40DF-B1FA-A74765310D94}" type="presParOf" srcId="{DB7A4A9D-484F-41FF-81FC-4BC8BE4457B5}" destId="{C6F6899E-5977-44B6-8992-A82217BADF54}" srcOrd="0" destOrd="0" presId="urn:microsoft.com/office/officeart/2005/8/layout/list1"/>
    <dgm:cxn modelId="{2D35D428-95F6-46FA-8D98-8033C47EDC27}" type="presParOf" srcId="{DB7A4A9D-484F-41FF-81FC-4BC8BE4457B5}" destId="{FF501794-8730-4D9F-B1FE-DA04EC0EC18B}" srcOrd="1" destOrd="0" presId="urn:microsoft.com/office/officeart/2005/8/layout/list1"/>
    <dgm:cxn modelId="{78E4B46C-E33C-43E8-B7A5-8A9A2C988E81}" type="presParOf" srcId="{256E52D4-2D24-47F0-A57B-73AAD10DA623}" destId="{3D536C92-4B3A-4E07-BEB9-2D03E5AADD88}" srcOrd="5" destOrd="0" presId="urn:microsoft.com/office/officeart/2005/8/layout/list1"/>
    <dgm:cxn modelId="{8F8F7180-BDBB-40A8-AC56-B0640095B5E4}" type="presParOf" srcId="{256E52D4-2D24-47F0-A57B-73AAD10DA623}" destId="{CDC49488-ACA1-4006-8496-F05339F4ECC7}" srcOrd="6" destOrd="0" presId="urn:microsoft.com/office/officeart/2005/8/layout/list1"/>
    <dgm:cxn modelId="{72D0DCA7-4339-4767-8640-D87AF85739F9}" type="presParOf" srcId="{256E52D4-2D24-47F0-A57B-73AAD10DA623}" destId="{6818DEC4-18CD-4612-AC7B-C3D5734E1EE6}" srcOrd="7" destOrd="0" presId="urn:microsoft.com/office/officeart/2005/8/layout/list1"/>
    <dgm:cxn modelId="{850DC852-C2B9-4F85-833E-3512B0ECC2C1}" type="presParOf" srcId="{256E52D4-2D24-47F0-A57B-73AAD10DA623}" destId="{56E16A9A-1305-4B68-8858-72E8810A5008}" srcOrd="8" destOrd="0" presId="urn:microsoft.com/office/officeart/2005/8/layout/list1"/>
    <dgm:cxn modelId="{A630A14B-647A-46D2-8DC7-01C87A828B68}" type="presParOf" srcId="{56E16A9A-1305-4B68-8858-72E8810A5008}" destId="{22993CF2-5E40-424C-9E56-DD4CD166855D}" srcOrd="0" destOrd="0" presId="urn:microsoft.com/office/officeart/2005/8/layout/list1"/>
    <dgm:cxn modelId="{E7ACE316-6EED-439A-A205-91D1964B8748}" type="presParOf" srcId="{56E16A9A-1305-4B68-8858-72E8810A5008}" destId="{630601A6-6275-4A6F-9C3C-6A5CC21DC5BD}" srcOrd="1" destOrd="0" presId="urn:microsoft.com/office/officeart/2005/8/layout/list1"/>
    <dgm:cxn modelId="{3CF45681-EE00-47A0-A299-461573B28D94}" type="presParOf" srcId="{256E52D4-2D24-47F0-A57B-73AAD10DA623}" destId="{6137E1CF-0D0B-4607-93E2-84168F2D7A1B}" srcOrd="9" destOrd="0" presId="urn:microsoft.com/office/officeart/2005/8/layout/list1"/>
    <dgm:cxn modelId="{E167362F-F83F-462D-9EF9-DD048406E496}" type="presParOf" srcId="{256E52D4-2D24-47F0-A57B-73AAD10DA623}" destId="{0BE78461-782D-4937-B6A9-566C2521743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C2745F-97F3-48AA-B0ED-831F3B7E43D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129EEF-E3FD-4B3E-9829-E0D6BE34BF49}">
      <dgm:prSet phldrT="[Текст]"/>
      <dgm:spPr/>
      <dgm:t>
        <a:bodyPr/>
        <a:lstStyle/>
        <a:p>
          <a:r>
            <a:rPr lang="en-US" dirty="0" smtClean="0"/>
            <a:t>Which station did you like more?</a:t>
          </a:r>
          <a:endParaRPr lang="ru-RU" dirty="0"/>
        </a:p>
      </dgm:t>
    </dgm:pt>
    <dgm:pt modelId="{88985BC3-224B-4BF0-A277-6F75A0E4E8A6}" cxnId="{9513DB36-1D32-4258-8FBE-5DB3EC0F5212}" type="parTrans">
      <dgm:prSet/>
      <dgm:spPr/>
      <dgm:t>
        <a:bodyPr/>
        <a:lstStyle/>
        <a:p>
          <a:endParaRPr lang="ru-RU"/>
        </a:p>
      </dgm:t>
    </dgm:pt>
    <dgm:pt modelId="{395CDFF5-A005-4582-84C1-0938E625187A}" cxnId="{9513DB36-1D32-4258-8FBE-5DB3EC0F5212}" type="sibTrans">
      <dgm:prSet/>
      <dgm:spPr/>
      <dgm:t>
        <a:bodyPr/>
        <a:lstStyle/>
        <a:p>
          <a:endParaRPr lang="ru-RU"/>
        </a:p>
      </dgm:t>
    </dgm:pt>
    <dgm:pt modelId="{5B4459C4-C7D2-4D71-97D7-5753B899FD4D}">
      <dgm:prSet phldrT="[Текст]"/>
      <dgm:spPr/>
      <dgm:t>
        <a:bodyPr/>
        <a:lstStyle/>
        <a:p>
          <a:r>
            <a:rPr lang="en-US" dirty="0" smtClean="0"/>
            <a:t>Was the lesson useful?</a:t>
          </a:r>
          <a:endParaRPr lang="ru-RU" dirty="0"/>
        </a:p>
      </dgm:t>
    </dgm:pt>
    <dgm:pt modelId="{C6C399DF-C08E-4099-B71D-4011BDFC6371}" cxnId="{7909E58C-283B-425F-BE4E-EB7BB226231C}" type="parTrans">
      <dgm:prSet/>
      <dgm:spPr/>
      <dgm:t>
        <a:bodyPr/>
        <a:lstStyle/>
        <a:p>
          <a:endParaRPr lang="ru-RU"/>
        </a:p>
      </dgm:t>
    </dgm:pt>
    <dgm:pt modelId="{4513B297-BF34-41FE-9B81-E6785662CE80}" cxnId="{7909E58C-283B-425F-BE4E-EB7BB226231C}" type="sibTrans">
      <dgm:prSet/>
      <dgm:spPr/>
      <dgm:t>
        <a:bodyPr/>
        <a:lstStyle/>
        <a:p>
          <a:endParaRPr lang="ru-RU"/>
        </a:p>
      </dgm:t>
    </dgm:pt>
    <dgm:pt modelId="{FC981E0C-CD3C-48E0-B24F-C5D00F28F504}">
      <dgm:prSet phldrT="[Текст]"/>
      <dgm:spPr/>
      <dgm:t>
        <a:bodyPr/>
        <a:lstStyle/>
        <a:p>
          <a:r>
            <a:rPr lang="en-US" dirty="0" smtClean="0"/>
            <a:t>Did you enjoy the lesson?</a:t>
          </a:r>
          <a:endParaRPr lang="ru-RU" dirty="0"/>
        </a:p>
      </dgm:t>
    </dgm:pt>
    <dgm:pt modelId="{2A4DB5E9-6F24-4526-A5EB-ACB774FD12F7}" cxnId="{8E2ADB0C-3BF1-489C-8FDB-C8664493CE67}" type="parTrans">
      <dgm:prSet/>
      <dgm:spPr/>
      <dgm:t>
        <a:bodyPr/>
        <a:lstStyle/>
        <a:p>
          <a:endParaRPr lang="ru-RU"/>
        </a:p>
      </dgm:t>
    </dgm:pt>
    <dgm:pt modelId="{CD731D0E-9C85-4873-9D9E-2AB274EC5D93}" cxnId="{8E2ADB0C-3BF1-489C-8FDB-C8664493CE67}" type="sibTrans">
      <dgm:prSet/>
      <dgm:spPr/>
      <dgm:t>
        <a:bodyPr/>
        <a:lstStyle/>
        <a:p>
          <a:endParaRPr lang="ru-RU"/>
        </a:p>
      </dgm:t>
    </dgm:pt>
    <dgm:pt modelId="{37E4D260-148B-4F7C-BAC7-5163E0F1249C}">
      <dgm:prSet phldrT="[Текст]"/>
      <dgm:spPr/>
      <dgm:t>
        <a:bodyPr/>
        <a:lstStyle/>
        <a:p>
          <a:r>
            <a:rPr lang="en-US" dirty="0" smtClean="0"/>
            <a:t>What was especially valuable for you?</a:t>
          </a:r>
          <a:endParaRPr lang="ru-RU" dirty="0"/>
        </a:p>
      </dgm:t>
    </dgm:pt>
    <dgm:pt modelId="{A4AB3A0E-1F65-4FE7-B03D-BE4C38228E75}" cxnId="{0E00C7ED-DD66-4203-B426-7ACAFD205032}" type="parTrans">
      <dgm:prSet/>
      <dgm:spPr/>
      <dgm:t>
        <a:bodyPr/>
        <a:lstStyle/>
        <a:p>
          <a:endParaRPr lang="ru-RU"/>
        </a:p>
      </dgm:t>
    </dgm:pt>
    <dgm:pt modelId="{A1E4976F-C6B2-4444-B6B7-787F8A577A1C}" cxnId="{0E00C7ED-DD66-4203-B426-7ACAFD205032}" type="sibTrans">
      <dgm:prSet/>
      <dgm:spPr/>
      <dgm:t>
        <a:bodyPr/>
        <a:lstStyle/>
        <a:p>
          <a:endParaRPr lang="ru-RU"/>
        </a:p>
      </dgm:t>
    </dgm:pt>
    <dgm:pt modelId="{8A9B5AF2-34F1-4B09-949C-E524296B941E}" type="pres">
      <dgm:prSet presAssocID="{E5C2745F-97F3-48AA-B0ED-831F3B7E43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7E010F-081F-49AD-8061-E05537F1FA16}" type="pres">
      <dgm:prSet presAssocID="{FE129EEF-E3FD-4B3E-9829-E0D6BE34BF49}" presName="node" presStyleLbl="node1" presStyleIdx="0" presStyleCnt="4" custLinFactY="16127" custLinFactNeighborX="-26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15BCD-2DCE-45F0-B7DD-7229F15E578F}" type="pres">
      <dgm:prSet presAssocID="{395CDFF5-A005-4582-84C1-0938E625187A}" presName="sibTrans" presStyleCnt="0"/>
      <dgm:spPr/>
    </dgm:pt>
    <dgm:pt modelId="{A98D4C59-FCC6-4B0F-B201-09EDDE53DFA5}" type="pres">
      <dgm:prSet presAssocID="{5B4459C4-C7D2-4D71-97D7-5753B899FD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EB23E-2804-48F7-8E29-65FFFDC04558}" type="pres">
      <dgm:prSet presAssocID="{4513B297-BF34-41FE-9B81-E6785662CE80}" presName="sibTrans" presStyleCnt="0"/>
      <dgm:spPr/>
    </dgm:pt>
    <dgm:pt modelId="{3875F14E-28D3-4B80-B16D-9AB82163EA16}" type="pres">
      <dgm:prSet presAssocID="{FC981E0C-CD3C-48E0-B24F-C5D00F28F504}" presName="node" presStyleLbl="node1" presStyleIdx="2" presStyleCnt="4" custLinFactY="-13300" custLinFactNeighborX="-468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18FC39-1F08-4C42-BA9F-81BA7E66A4E9}" type="pres">
      <dgm:prSet presAssocID="{CD731D0E-9C85-4873-9D9E-2AB274EC5D93}" presName="sibTrans" presStyleCnt="0"/>
      <dgm:spPr/>
    </dgm:pt>
    <dgm:pt modelId="{1879178F-81C4-4452-B346-C440323A7EA3}" type="pres">
      <dgm:prSet presAssocID="{37E4D260-148B-4F7C-BAC7-5163E0F1249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EC22F9-BC04-470B-AF30-89E601C8A25B}" type="presOf" srcId="{E5C2745F-97F3-48AA-B0ED-831F3B7E43D7}" destId="{8A9B5AF2-34F1-4B09-949C-E524296B941E}" srcOrd="0" destOrd="0" presId="urn:microsoft.com/office/officeart/2005/8/layout/default"/>
    <dgm:cxn modelId="{9513DB36-1D32-4258-8FBE-5DB3EC0F5212}" srcId="{E5C2745F-97F3-48AA-B0ED-831F3B7E43D7}" destId="{FE129EEF-E3FD-4B3E-9829-E0D6BE34BF49}" srcOrd="0" destOrd="0" parTransId="{88985BC3-224B-4BF0-A277-6F75A0E4E8A6}" sibTransId="{395CDFF5-A005-4582-84C1-0938E625187A}"/>
    <dgm:cxn modelId="{9DC0C9D6-AB70-4151-8B04-69B33257AC27}" type="presOf" srcId="{FC981E0C-CD3C-48E0-B24F-C5D00F28F504}" destId="{3875F14E-28D3-4B80-B16D-9AB82163EA16}" srcOrd="0" destOrd="0" presId="urn:microsoft.com/office/officeart/2005/8/layout/default"/>
    <dgm:cxn modelId="{23EC167C-3602-4C98-8D5B-C31E0965558A}" type="presOf" srcId="{FE129EEF-E3FD-4B3E-9829-E0D6BE34BF49}" destId="{627E010F-081F-49AD-8061-E05537F1FA16}" srcOrd="0" destOrd="0" presId="urn:microsoft.com/office/officeart/2005/8/layout/default"/>
    <dgm:cxn modelId="{8E2ADB0C-3BF1-489C-8FDB-C8664493CE67}" srcId="{E5C2745F-97F3-48AA-B0ED-831F3B7E43D7}" destId="{FC981E0C-CD3C-48E0-B24F-C5D00F28F504}" srcOrd="2" destOrd="0" parTransId="{2A4DB5E9-6F24-4526-A5EB-ACB774FD12F7}" sibTransId="{CD731D0E-9C85-4873-9D9E-2AB274EC5D93}"/>
    <dgm:cxn modelId="{0E00C7ED-DD66-4203-B426-7ACAFD205032}" srcId="{E5C2745F-97F3-48AA-B0ED-831F3B7E43D7}" destId="{37E4D260-148B-4F7C-BAC7-5163E0F1249C}" srcOrd="3" destOrd="0" parTransId="{A4AB3A0E-1F65-4FE7-B03D-BE4C38228E75}" sibTransId="{A1E4976F-C6B2-4444-B6B7-787F8A577A1C}"/>
    <dgm:cxn modelId="{6C03421E-FF19-486D-8BD1-99743F76CB19}" type="presOf" srcId="{5B4459C4-C7D2-4D71-97D7-5753B899FD4D}" destId="{A98D4C59-FCC6-4B0F-B201-09EDDE53DFA5}" srcOrd="0" destOrd="0" presId="urn:microsoft.com/office/officeart/2005/8/layout/default"/>
    <dgm:cxn modelId="{7909E58C-283B-425F-BE4E-EB7BB226231C}" srcId="{E5C2745F-97F3-48AA-B0ED-831F3B7E43D7}" destId="{5B4459C4-C7D2-4D71-97D7-5753B899FD4D}" srcOrd="1" destOrd="0" parTransId="{C6C399DF-C08E-4099-B71D-4011BDFC6371}" sibTransId="{4513B297-BF34-41FE-9B81-E6785662CE80}"/>
    <dgm:cxn modelId="{8261D889-F347-47DA-B25E-2390BAB399E5}" type="presOf" srcId="{37E4D260-148B-4F7C-BAC7-5163E0F1249C}" destId="{1879178F-81C4-4452-B346-C440323A7EA3}" srcOrd="0" destOrd="0" presId="urn:microsoft.com/office/officeart/2005/8/layout/default"/>
    <dgm:cxn modelId="{4A5F091E-D78C-489E-AC84-3DFBDF752596}" type="presParOf" srcId="{8A9B5AF2-34F1-4B09-949C-E524296B941E}" destId="{627E010F-081F-49AD-8061-E05537F1FA16}" srcOrd="0" destOrd="0" presId="urn:microsoft.com/office/officeart/2005/8/layout/default"/>
    <dgm:cxn modelId="{E05A19F8-AAFD-473E-91AC-1F64EC043094}" type="presParOf" srcId="{8A9B5AF2-34F1-4B09-949C-E524296B941E}" destId="{18215BCD-2DCE-45F0-B7DD-7229F15E578F}" srcOrd="1" destOrd="0" presId="urn:microsoft.com/office/officeart/2005/8/layout/default"/>
    <dgm:cxn modelId="{D8C206A3-8487-44B2-8975-7A4DDCC6D251}" type="presParOf" srcId="{8A9B5AF2-34F1-4B09-949C-E524296B941E}" destId="{A98D4C59-FCC6-4B0F-B201-09EDDE53DFA5}" srcOrd="2" destOrd="0" presId="urn:microsoft.com/office/officeart/2005/8/layout/default"/>
    <dgm:cxn modelId="{731B7248-AE73-4C07-8F7E-7459A1C05BAB}" type="presParOf" srcId="{8A9B5AF2-34F1-4B09-949C-E524296B941E}" destId="{921EB23E-2804-48F7-8E29-65FFFDC04558}" srcOrd="3" destOrd="0" presId="urn:microsoft.com/office/officeart/2005/8/layout/default"/>
    <dgm:cxn modelId="{23B926B6-B674-4575-BCB4-99E1866CBBA3}" type="presParOf" srcId="{8A9B5AF2-34F1-4B09-949C-E524296B941E}" destId="{3875F14E-28D3-4B80-B16D-9AB82163EA16}" srcOrd="4" destOrd="0" presId="urn:microsoft.com/office/officeart/2005/8/layout/default"/>
    <dgm:cxn modelId="{57BE3E5C-08E8-4D58-A64C-60853CA90FB2}" type="presParOf" srcId="{8A9B5AF2-34F1-4B09-949C-E524296B941E}" destId="{EB18FC39-1F08-4C42-BA9F-81BA7E66A4E9}" srcOrd="5" destOrd="0" presId="urn:microsoft.com/office/officeart/2005/8/layout/default"/>
    <dgm:cxn modelId="{7E396FFD-717A-493A-869A-1ED5D3C20486}" type="presParOf" srcId="{8A9B5AF2-34F1-4B09-949C-E524296B941E}" destId="{1879178F-81C4-4452-B346-C440323A7EA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424936" cy="4064000"/>
        <a:chOff x="0" y="0"/>
        <a:chExt cx="8424936" cy="4064000"/>
      </a:xfrm>
    </dsp:grpSpPr>
    <dsp:sp modelId="{3FEE048F-BAF8-4E57-9FC3-26A91711C86A}">
      <dsp:nvSpPr>
        <dsp:cNvPr id="3" name="Прямоугольник 2"/>
        <dsp:cNvSpPr/>
      </dsp:nvSpPr>
      <dsp:spPr bwMode="white">
        <a:xfrm>
          <a:off x="0" y="0"/>
          <a:ext cx="2568578" cy="911373"/>
        </a:xfrm>
        <a:prstGeom prst="rect">
          <a:avLst/>
        </a:prstGeom>
        <a:solidFill>
          <a:srgbClr val="92D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77368" tIns="158496" rIns="277368" bIns="158496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/>
            <a:t>A</a:t>
          </a:r>
          <a:endParaRPr lang="ru-RU" dirty="0"/>
        </a:p>
      </dsp:txBody>
      <dsp:txXfrm>
        <a:off x="0" y="0"/>
        <a:ext cx="2568578" cy="911373"/>
      </dsp:txXfrm>
    </dsp:sp>
    <dsp:sp modelId="{BDA400D9-824F-4F81-8421-20E48DF959B7}">
      <dsp:nvSpPr>
        <dsp:cNvPr id="4" name="Прямоугольник 3"/>
        <dsp:cNvSpPr/>
      </dsp:nvSpPr>
      <dsp:spPr bwMode="white">
        <a:xfrm>
          <a:off x="0" y="911373"/>
          <a:ext cx="2568578" cy="315262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28016" tIns="128016" rIns="170688" bIns="192024" anchor="t"/>
        <a:lstStyle>
          <a:lvl1pPr algn="l">
            <a:defRPr sz="3900"/>
          </a:lvl1pPr>
          <a:lvl2pPr marL="285750" indent="-285750" algn="l">
            <a:defRPr sz="3900"/>
          </a:lvl2pPr>
          <a:lvl3pPr marL="571500" indent="-285750" algn="l">
            <a:defRPr sz="3900"/>
          </a:lvl3pPr>
          <a:lvl4pPr marL="857250" indent="-285750" algn="l">
            <a:defRPr sz="3900"/>
          </a:lvl4pPr>
          <a:lvl5pPr marL="1143000" indent="-285750" algn="l">
            <a:defRPr sz="3900"/>
          </a:lvl5pPr>
          <a:lvl6pPr marL="1428750" indent="-285750" algn="l">
            <a:defRPr sz="3900"/>
          </a:lvl6pPr>
          <a:lvl7pPr marL="1714500" indent="-285750" algn="l">
            <a:defRPr sz="3900"/>
          </a:lvl7pPr>
          <a:lvl8pPr marL="2000250" indent="-285750" algn="l">
            <a:defRPr sz="3900"/>
          </a:lvl8pPr>
          <a:lvl9pPr marL="2286000" indent="-285750" algn="l">
            <a:defRPr sz="39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Project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Teacher-Led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Computer Station</a:t>
          </a:r>
          <a:endParaRPr lang="ru-RU" sz="2400" dirty="0">
            <a:solidFill>
              <a:schemeClr val="dk1"/>
            </a:solidFill>
          </a:endParaRPr>
        </a:p>
      </dsp:txBody>
      <dsp:txXfrm>
        <a:off x="0" y="911373"/>
        <a:ext cx="2568578" cy="3152627"/>
      </dsp:txXfrm>
    </dsp:sp>
    <dsp:sp modelId="{2B356DD4-AEE6-4AFA-9DF0-1E8D6D9E3FCB}">
      <dsp:nvSpPr>
        <dsp:cNvPr id="5" name="Прямоугольник 4"/>
        <dsp:cNvSpPr/>
      </dsp:nvSpPr>
      <dsp:spPr bwMode="white">
        <a:xfrm>
          <a:off x="2928179" y="0"/>
          <a:ext cx="2568578" cy="911373"/>
        </a:xfrm>
        <a:prstGeom prst="rect">
          <a:avLst/>
        </a:prstGeom>
        <a:solidFill>
          <a:srgbClr val="20A6C6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77368" tIns="158496" rIns="277368" bIns="158496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/>
            <a:t>B</a:t>
          </a:r>
          <a:endParaRPr lang="ru-RU" dirty="0"/>
        </a:p>
      </dsp:txBody>
      <dsp:txXfrm>
        <a:off x="2928179" y="0"/>
        <a:ext cx="2568578" cy="911373"/>
      </dsp:txXfrm>
    </dsp:sp>
    <dsp:sp modelId="{81BDF1C8-A844-4FE7-B904-88BEA93768F7}">
      <dsp:nvSpPr>
        <dsp:cNvPr id="6" name="Прямоугольник 5"/>
        <dsp:cNvSpPr/>
      </dsp:nvSpPr>
      <dsp:spPr bwMode="white">
        <a:xfrm>
          <a:off x="2928179" y="911373"/>
          <a:ext cx="2568578" cy="3152627"/>
        </a:xfrm>
        <a:prstGeom prst="rect">
          <a:avLst/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28016" tIns="128016" rIns="170688" bIns="192024" anchor="t"/>
        <a:lstStyle>
          <a:lvl1pPr algn="l">
            <a:defRPr sz="3900"/>
          </a:lvl1pPr>
          <a:lvl2pPr marL="285750" indent="-285750" algn="l">
            <a:defRPr sz="3900"/>
          </a:lvl2pPr>
          <a:lvl3pPr marL="571500" indent="-285750" algn="l">
            <a:defRPr sz="3900"/>
          </a:lvl3pPr>
          <a:lvl4pPr marL="857250" indent="-285750" algn="l">
            <a:defRPr sz="3900"/>
          </a:lvl4pPr>
          <a:lvl5pPr marL="1143000" indent="-285750" algn="l">
            <a:defRPr sz="3900"/>
          </a:lvl5pPr>
          <a:lvl6pPr marL="1428750" indent="-285750" algn="l">
            <a:defRPr sz="3900"/>
          </a:lvl6pPr>
          <a:lvl7pPr marL="1714500" indent="-285750" algn="l">
            <a:defRPr sz="3900"/>
          </a:lvl7pPr>
          <a:lvl8pPr marL="2000250" indent="-285750" algn="l">
            <a:defRPr sz="3900"/>
          </a:lvl8pPr>
          <a:lvl9pPr marL="2286000" indent="-285750" algn="l">
            <a:defRPr sz="39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Computer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Project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Teacher-Led Station</a:t>
          </a:r>
          <a:endParaRPr lang="ru-RU" sz="2400" dirty="0">
            <a:solidFill>
              <a:schemeClr val="dk1"/>
            </a:solidFill>
          </a:endParaRPr>
        </a:p>
      </dsp:txBody>
      <dsp:txXfrm>
        <a:off x="2928179" y="911373"/>
        <a:ext cx="2568578" cy="3152627"/>
      </dsp:txXfrm>
    </dsp:sp>
    <dsp:sp modelId="{7E2F43A9-12FE-41F4-B41A-0B2E7CA2F045}">
      <dsp:nvSpPr>
        <dsp:cNvPr id="7" name="Прямоугольник 6"/>
        <dsp:cNvSpPr/>
      </dsp:nvSpPr>
      <dsp:spPr bwMode="white">
        <a:xfrm>
          <a:off x="5856358" y="0"/>
          <a:ext cx="2568578" cy="911373"/>
        </a:xfrm>
        <a:prstGeom prst="rect">
          <a:avLst/>
        </a:prstGeom>
        <a:solidFill>
          <a:srgbClr val="FFCC66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77368" tIns="158496" rIns="277368" bIns="158496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/>
            <a:t>C</a:t>
          </a:r>
          <a:endParaRPr lang="ru-RU" dirty="0"/>
        </a:p>
      </dsp:txBody>
      <dsp:txXfrm>
        <a:off x="5856358" y="0"/>
        <a:ext cx="2568578" cy="911373"/>
      </dsp:txXfrm>
    </dsp:sp>
    <dsp:sp modelId="{8B34FD82-E2A4-4FC6-8E69-873CDCD3AC1D}">
      <dsp:nvSpPr>
        <dsp:cNvPr id="8" name="Прямоугольник 7"/>
        <dsp:cNvSpPr/>
      </dsp:nvSpPr>
      <dsp:spPr bwMode="white">
        <a:xfrm>
          <a:off x="5856358" y="911373"/>
          <a:ext cx="2568578" cy="3152627"/>
        </a:xfrm>
        <a:prstGeom prst="rect">
          <a:avLst/>
        </a:prstGeom>
        <a:solidFill>
          <a:srgbClr val="FFFF99">
            <a:alpha val="89804"/>
          </a:srgbClr>
        </a:solid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128016" tIns="128016" rIns="170688" bIns="192024" anchor="t"/>
        <a:lstStyle>
          <a:lvl1pPr algn="l">
            <a:defRPr sz="3900"/>
          </a:lvl1pPr>
          <a:lvl2pPr marL="285750" indent="-285750" algn="l">
            <a:defRPr sz="3900"/>
          </a:lvl2pPr>
          <a:lvl3pPr marL="571500" indent="-285750" algn="l">
            <a:defRPr sz="3900"/>
          </a:lvl3pPr>
          <a:lvl4pPr marL="857250" indent="-285750" algn="l">
            <a:defRPr sz="3900"/>
          </a:lvl4pPr>
          <a:lvl5pPr marL="1143000" indent="-285750" algn="l">
            <a:defRPr sz="3900"/>
          </a:lvl5pPr>
          <a:lvl6pPr marL="1428750" indent="-285750" algn="l">
            <a:defRPr sz="3900"/>
          </a:lvl6pPr>
          <a:lvl7pPr marL="1714500" indent="-285750" algn="l">
            <a:defRPr sz="3900"/>
          </a:lvl7pPr>
          <a:lvl8pPr marL="2000250" indent="-285750" algn="l">
            <a:defRPr sz="3900"/>
          </a:lvl8pPr>
          <a:lvl9pPr marL="2286000" indent="-285750" algn="l">
            <a:defRPr sz="39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Teacher-Led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Computer Station</a:t>
          </a: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dirty="0" smtClean="0">
              <a:solidFill>
                <a:schemeClr val="dk1"/>
              </a:solidFill>
            </a:rPr>
            <a:t>Project Station</a:t>
          </a:r>
          <a:endParaRPr lang="ru-RU" sz="2400" dirty="0">
            <a:solidFill>
              <a:schemeClr val="dk1"/>
            </a:solidFill>
          </a:endParaRPr>
        </a:p>
      </dsp:txBody>
      <dsp:txXfrm>
        <a:off x="5856358" y="911373"/>
        <a:ext cx="2568578" cy="3152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067071" cy="5400600"/>
        <a:chOff x="0" y="0"/>
        <a:chExt cx="7067071" cy="5400600"/>
      </a:xfrm>
    </dsp:grpSpPr>
    <dsp:sp modelId="{EF18A1BC-8B72-4034-9C38-55AAE8389BEE}">
      <dsp:nvSpPr>
        <dsp:cNvPr id="5" name="Прямоугольник 4"/>
        <dsp:cNvSpPr/>
      </dsp:nvSpPr>
      <dsp:spPr bwMode="white">
        <a:xfrm>
          <a:off x="0" y="1786163"/>
          <a:ext cx="7067071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48483" tIns="166624" rIns="548483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786163"/>
        <a:ext cx="7067071" cy="201600"/>
      </dsp:txXfrm>
    </dsp:sp>
    <dsp:sp modelId="{D2333653-358B-4BCD-B6DA-6D4BF30A2108}">
      <dsp:nvSpPr>
        <dsp:cNvPr id="4" name="Скругленный прямоугольник 3"/>
        <dsp:cNvSpPr/>
      </dsp:nvSpPr>
      <dsp:spPr bwMode="white">
        <a:xfrm>
          <a:off x="325242" y="184509"/>
          <a:ext cx="6741829" cy="171973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6982" tIns="0" rIns="186982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1) In my opinion, we need to pay more attention to ___ </a:t>
          </a:r>
          <a:r>
            <a:rPr lang="en-US" sz="2000" b="1" dirty="0" smtClean="0"/>
            <a:t>(conserve) </a:t>
          </a:r>
          <a:r>
            <a:rPr lang="en-US" sz="1800" dirty="0" smtClean="0"/>
            <a:t>of our natural resources not only because they are the main source of our daily needs but also because they are limited.</a:t>
          </a:r>
          <a:endParaRPr lang="ru-RU" sz="1800" dirty="0"/>
        </a:p>
      </dsp:txBody>
      <dsp:txXfrm>
        <a:off x="325242" y="184509"/>
        <a:ext cx="6741829" cy="1719734"/>
      </dsp:txXfrm>
    </dsp:sp>
    <dsp:sp modelId="{CDC49488-ACA1-4006-8496-F05339F4ECC7}">
      <dsp:nvSpPr>
        <dsp:cNvPr id="8" name="Прямоугольник 7"/>
        <dsp:cNvSpPr/>
      </dsp:nvSpPr>
      <dsp:spPr bwMode="white">
        <a:xfrm>
          <a:off x="0" y="3230641"/>
          <a:ext cx="7067071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48483" tIns="166624" rIns="548483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230641"/>
        <a:ext cx="7067071" cy="201600"/>
      </dsp:txXfrm>
    </dsp:sp>
    <dsp:sp modelId="{FF501794-8730-4D9F-B1FE-DA04EC0EC18B}">
      <dsp:nvSpPr>
        <dsp:cNvPr id="7" name="Скругленный прямоугольник 6"/>
        <dsp:cNvSpPr/>
      </dsp:nvSpPr>
      <dsp:spPr bwMode="white">
        <a:xfrm>
          <a:off x="336528" y="2030963"/>
          <a:ext cx="6730543" cy="1317759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6982" tIns="0" rIns="186982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2) To help save the environment, one should try decreasing energy and water ___ </a:t>
          </a:r>
          <a:r>
            <a:rPr lang="en-US" sz="2000" b="1" dirty="0" smtClean="0"/>
            <a:t>(consume) </a:t>
          </a:r>
          <a:r>
            <a:rPr lang="en-US" sz="1800" dirty="0" smtClean="0"/>
            <a:t>as well as changing their eating and transportation habits.</a:t>
          </a:r>
          <a:r>
            <a:rPr lang="en-US" sz="500" dirty="0" smtClean="0"/>
            <a:t> </a:t>
          </a:r>
          <a:endParaRPr lang="ru-RU" sz="500" dirty="0"/>
        </a:p>
      </dsp:txBody>
      <dsp:txXfrm>
        <a:off x="336528" y="2030963"/>
        <a:ext cx="6730543" cy="1317759"/>
      </dsp:txXfrm>
    </dsp:sp>
    <dsp:sp modelId="{0BE78461-782D-4937-B6A9-566C25217433}">
      <dsp:nvSpPr>
        <dsp:cNvPr id="11" name="Прямоугольник 10"/>
        <dsp:cNvSpPr/>
      </dsp:nvSpPr>
      <dsp:spPr bwMode="white">
        <a:xfrm>
          <a:off x="0" y="5014491"/>
          <a:ext cx="7067071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48483" tIns="166624" rIns="548483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5014491"/>
        <a:ext cx="7067071" cy="201600"/>
      </dsp:txXfrm>
    </dsp:sp>
    <dsp:sp modelId="{630601A6-6275-4A6F-9C3C-6A5CC21DC5BD}">
      <dsp:nvSpPr>
        <dsp:cNvPr id="10" name="Скругленный прямоугольник 9"/>
        <dsp:cNvSpPr/>
      </dsp:nvSpPr>
      <dsp:spPr bwMode="white">
        <a:xfrm>
          <a:off x="336528" y="3475441"/>
          <a:ext cx="6730543" cy="165713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6982" tIns="0" rIns="186982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3) Three </a:t>
          </a:r>
          <a:r>
            <a:rPr lang="en-US" sz="1800" dirty="0" err="1" smtClean="0"/>
            <a:t>Rs</a:t>
          </a:r>
          <a:r>
            <a:rPr lang="en-US" sz="1800" dirty="0" smtClean="0"/>
            <a:t> (reducing, reusing, and  ___ </a:t>
          </a:r>
          <a:r>
            <a:rPr lang="en-US" sz="2000" b="1" dirty="0" smtClean="0"/>
            <a:t>(recycle) </a:t>
          </a:r>
          <a:r>
            <a:rPr lang="en-US" sz="1800" dirty="0" smtClean="0"/>
            <a:t>help us to be more ___ </a:t>
          </a:r>
          <a:r>
            <a:rPr lang="en-US" sz="2000" b="1" dirty="0" smtClean="0"/>
            <a:t>(environment) </a:t>
          </a:r>
          <a:r>
            <a:rPr lang="en-US" sz="1800" dirty="0" smtClean="0"/>
            <a:t>friendly.</a:t>
          </a:r>
          <a:endParaRPr lang="ru-RU" sz="1800" dirty="0"/>
        </a:p>
      </dsp:txBody>
      <dsp:txXfrm>
        <a:off x="336528" y="3475441"/>
        <a:ext cx="6730543" cy="1657130"/>
      </dsp:txXfrm>
    </dsp:sp>
    <dsp:sp modelId="{AA78F452-984F-4913-A7BD-4A4CBC4D7AFF}">
      <dsp:nvSpPr>
        <dsp:cNvPr id="3" name="Прямоугольник 2" hidden="1"/>
        <dsp:cNvSpPr/>
      </dsp:nvSpPr>
      <dsp:spPr>
        <a:xfrm>
          <a:off x="0" y="184509"/>
          <a:ext cx="325242" cy="1719734"/>
        </a:xfrm>
        <a:prstGeom prst="rect">
          <a:avLst/>
        </a:prstGeom>
      </dsp:spPr>
      <dsp:txXfrm>
        <a:off x="0" y="184509"/>
        <a:ext cx="325242" cy="1719734"/>
      </dsp:txXfrm>
    </dsp:sp>
    <dsp:sp modelId="{C6F6899E-5977-44B6-8992-A82217BADF54}">
      <dsp:nvSpPr>
        <dsp:cNvPr id="6" name="Прямоугольник 5" hidden="1"/>
        <dsp:cNvSpPr/>
      </dsp:nvSpPr>
      <dsp:spPr>
        <a:xfrm>
          <a:off x="0" y="2030963"/>
          <a:ext cx="336528" cy="1317759"/>
        </a:xfrm>
        <a:prstGeom prst="rect">
          <a:avLst/>
        </a:prstGeom>
      </dsp:spPr>
      <dsp:txXfrm>
        <a:off x="0" y="2030963"/>
        <a:ext cx="336528" cy="1317759"/>
      </dsp:txXfrm>
    </dsp:sp>
    <dsp:sp modelId="{22993CF2-5E40-424C-9E56-DD4CD166855D}">
      <dsp:nvSpPr>
        <dsp:cNvPr id="9" name="Прямоугольник 8" hidden="1"/>
        <dsp:cNvSpPr/>
      </dsp:nvSpPr>
      <dsp:spPr>
        <a:xfrm>
          <a:off x="0" y="3475441"/>
          <a:ext cx="336528" cy="1657130"/>
        </a:xfrm>
        <a:prstGeom prst="rect">
          <a:avLst/>
        </a:prstGeom>
      </dsp:spPr>
      <dsp:txXfrm>
        <a:off x="0" y="3475441"/>
        <a:ext cx="336528" cy="1657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121935" cy="5184576"/>
        <a:chOff x="0" y="0"/>
        <a:chExt cx="7121935" cy="5184576"/>
      </a:xfrm>
    </dsp:grpSpPr>
    <dsp:sp modelId="{EF18A1BC-8B72-4034-9C38-55AAE8389BEE}">
      <dsp:nvSpPr>
        <dsp:cNvPr id="5" name="Прямоугольник 4"/>
        <dsp:cNvSpPr/>
      </dsp:nvSpPr>
      <dsp:spPr bwMode="white">
        <a:xfrm>
          <a:off x="0" y="1678151"/>
          <a:ext cx="7121935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52741" tIns="166624" rIns="552741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678151"/>
        <a:ext cx="7121935" cy="201600"/>
      </dsp:txXfrm>
    </dsp:sp>
    <dsp:sp modelId="{D2333653-358B-4BCD-B6DA-6D4BF30A2108}">
      <dsp:nvSpPr>
        <dsp:cNvPr id="4" name="Скругленный прямоугольник 3"/>
        <dsp:cNvSpPr/>
      </dsp:nvSpPr>
      <dsp:spPr bwMode="white">
        <a:xfrm>
          <a:off x="327767" y="76497"/>
          <a:ext cx="6794168" cy="1719734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8434" tIns="0" rIns="188434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4) It is a well-known fact that emissions from cars are ___ </a:t>
          </a:r>
          <a:r>
            <a:rPr lang="en-US" sz="2000" b="1" dirty="0" smtClean="0"/>
            <a:t>(harm) </a:t>
          </a:r>
          <a:r>
            <a:rPr lang="en-US" sz="1800" dirty="0" smtClean="0"/>
            <a:t>to the environment.</a:t>
          </a:r>
          <a:endParaRPr lang="ru-RU" sz="1800" dirty="0"/>
        </a:p>
      </dsp:txBody>
      <dsp:txXfrm>
        <a:off x="327767" y="76497"/>
        <a:ext cx="6794168" cy="1719734"/>
      </dsp:txXfrm>
    </dsp:sp>
    <dsp:sp modelId="{CDC49488-ACA1-4006-8496-F05339F4ECC7}">
      <dsp:nvSpPr>
        <dsp:cNvPr id="8" name="Прямоугольник 7"/>
        <dsp:cNvSpPr/>
      </dsp:nvSpPr>
      <dsp:spPr bwMode="white">
        <a:xfrm>
          <a:off x="0" y="3122629"/>
          <a:ext cx="7121935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52741" tIns="166624" rIns="552741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122629"/>
        <a:ext cx="7121935" cy="201600"/>
      </dsp:txXfrm>
    </dsp:sp>
    <dsp:sp modelId="{FF501794-8730-4D9F-B1FE-DA04EC0EC18B}">
      <dsp:nvSpPr>
        <dsp:cNvPr id="7" name="Скругленный прямоугольник 6"/>
        <dsp:cNvSpPr/>
      </dsp:nvSpPr>
      <dsp:spPr bwMode="white">
        <a:xfrm>
          <a:off x="339140" y="1922951"/>
          <a:ext cx="6782795" cy="1317759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8434" tIns="0" rIns="188434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5) One of the ways of protecting wildlife is ensuring that plastic is ___ </a:t>
          </a:r>
          <a:r>
            <a:rPr lang="en-US" sz="2000" b="1" dirty="0" smtClean="0"/>
            <a:t>(recycle) </a:t>
          </a:r>
          <a:r>
            <a:rPr lang="en-US" sz="1800" dirty="0" smtClean="0"/>
            <a:t>to avoid ___ </a:t>
          </a:r>
          <a:r>
            <a:rPr lang="en-US" sz="2000" b="1" dirty="0" smtClean="0"/>
            <a:t>(pollute) </a:t>
          </a:r>
          <a:r>
            <a:rPr lang="en-US" sz="1800" dirty="0" smtClean="0"/>
            <a:t>of the environment.</a:t>
          </a:r>
          <a:endParaRPr lang="ru-RU" sz="500" dirty="0"/>
        </a:p>
      </dsp:txBody>
      <dsp:txXfrm>
        <a:off x="339140" y="1922951"/>
        <a:ext cx="6782795" cy="1317759"/>
      </dsp:txXfrm>
    </dsp:sp>
    <dsp:sp modelId="{0BE78461-782D-4937-B6A9-566C25217433}">
      <dsp:nvSpPr>
        <dsp:cNvPr id="11" name="Прямоугольник 10"/>
        <dsp:cNvSpPr/>
      </dsp:nvSpPr>
      <dsp:spPr bwMode="white">
        <a:xfrm>
          <a:off x="0" y="4906479"/>
          <a:ext cx="7121935" cy="2016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52741" tIns="166624" rIns="552741" bIns="56896" anchor="t"/>
        <a:lstStyle>
          <a:lvl1pPr algn="l">
            <a:defRPr sz="800"/>
          </a:lvl1pPr>
          <a:lvl2pPr marL="57150" indent="-57150" algn="l">
            <a:defRPr sz="800"/>
          </a:lvl2pPr>
          <a:lvl3pPr marL="114300" indent="-57150" algn="l">
            <a:defRPr sz="800"/>
          </a:lvl3pPr>
          <a:lvl4pPr marL="171450" indent="-57150" algn="l">
            <a:defRPr sz="800"/>
          </a:lvl4pPr>
          <a:lvl5pPr marL="228600" indent="-57150" algn="l">
            <a:defRPr sz="800"/>
          </a:lvl5pPr>
          <a:lvl6pPr marL="285750" indent="-57150" algn="l">
            <a:defRPr sz="800"/>
          </a:lvl6pPr>
          <a:lvl7pPr marL="342900" indent="-57150" algn="l">
            <a:defRPr sz="800"/>
          </a:lvl7pPr>
          <a:lvl8pPr marL="400050" indent="-57150" algn="l">
            <a:defRPr sz="800"/>
          </a:lvl8pPr>
          <a:lvl9pPr marL="457200" indent="-57150" algn="l">
            <a:defRPr sz="8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4906479"/>
        <a:ext cx="7121935" cy="201600"/>
      </dsp:txXfrm>
    </dsp:sp>
    <dsp:sp modelId="{630601A6-6275-4A6F-9C3C-6A5CC21DC5BD}">
      <dsp:nvSpPr>
        <dsp:cNvPr id="10" name="Скругленный прямоугольник 9"/>
        <dsp:cNvSpPr/>
      </dsp:nvSpPr>
      <dsp:spPr bwMode="white">
        <a:xfrm>
          <a:off x="339140" y="3367429"/>
          <a:ext cx="6782795" cy="165713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88434" tIns="0" rIns="188434" bIns="0" anchor="ctr"/>
        <a:lstStyle>
          <a:lvl1pPr algn="l">
            <a:defRPr sz="800"/>
          </a:lvl1pPr>
          <a:lvl2pPr marL="57150" indent="-57150" algn="l">
            <a:defRPr sz="600"/>
          </a:lvl2pPr>
          <a:lvl3pPr marL="114300" indent="-57150" algn="l">
            <a:defRPr sz="600"/>
          </a:lvl3pPr>
          <a:lvl4pPr marL="171450" indent="-57150" algn="l">
            <a:defRPr sz="600"/>
          </a:lvl4pPr>
          <a:lvl5pPr marL="228600" indent="-57150" algn="l">
            <a:defRPr sz="600"/>
          </a:lvl5pPr>
          <a:lvl6pPr marL="285750" indent="-57150" algn="l">
            <a:defRPr sz="600"/>
          </a:lvl6pPr>
          <a:lvl7pPr marL="342900" indent="-57150" algn="l">
            <a:defRPr sz="600"/>
          </a:lvl7pPr>
          <a:lvl8pPr marL="400050" indent="-57150" algn="l">
            <a:defRPr sz="600"/>
          </a:lvl8pPr>
          <a:lvl9pPr marL="457200" indent="-57150" algn="l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6) I am absolutely convinced that we need to find ways of producing energy without  ___ </a:t>
          </a:r>
          <a:r>
            <a:rPr lang="en-US" sz="2000" b="1" dirty="0" smtClean="0"/>
            <a:t>(damage) </a:t>
          </a:r>
          <a:r>
            <a:rPr lang="en-US" sz="1800" dirty="0" smtClean="0"/>
            <a:t>the environment.</a:t>
          </a:r>
          <a:endParaRPr lang="ru-RU" sz="1800" dirty="0"/>
        </a:p>
      </dsp:txBody>
      <dsp:txXfrm>
        <a:off x="339140" y="3367429"/>
        <a:ext cx="6782795" cy="1657130"/>
      </dsp:txXfrm>
    </dsp:sp>
    <dsp:sp modelId="{AA78F452-984F-4913-A7BD-4A4CBC4D7AFF}">
      <dsp:nvSpPr>
        <dsp:cNvPr id="3" name="Прямоугольник 2" hidden="1"/>
        <dsp:cNvSpPr/>
      </dsp:nvSpPr>
      <dsp:spPr>
        <a:xfrm>
          <a:off x="0" y="76497"/>
          <a:ext cx="327767" cy="1719734"/>
        </a:xfrm>
        <a:prstGeom prst="rect">
          <a:avLst/>
        </a:prstGeom>
      </dsp:spPr>
      <dsp:txXfrm>
        <a:off x="0" y="76497"/>
        <a:ext cx="327767" cy="1719734"/>
      </dsp:txXfrm>
    </dsp:sp>
    <dsp:sp modelId="{C6F6899E-5977-44B6-8992-A82217BADF54}">
      <dsp:nvSpPr>
        <dsp:cNvPr id="6" name="Прямоугольник 5" hidden="1"/>
        <dsp:cNvSpPr/>
      </dsp:nvSpPr>
      <dsp:spPr>
        <a:xfrm>
          <a:off x="0" y="1922951"/>
          <a:ext cx="339140" cy="1317759"/>
        </a:xfrm>
        <a:prstGeom prst="rect">
          <a:avLst/>
        </a:prstGeom>
      </dsp:spPr>
      <dsp:txXfrm>
        <a:off x="0" y="1922951"/>
        <a:ext cx="339140" cy="1317759"/>
      </dsp:txXfrm>
    </dsp:sp>
    <dsp:sp modelId="{22993CF2-5E40-424C-9E56-DD4CD166855D}">
      <dsp:nvSpPr>
        <dsp:cNvPr id="9" name="Прямоугольник 8" hidden="1"/>
        <dsp:cNvSpPr/>
      </dsp:nvSpPr>
      <dsp:spPr>
        <a:xfrm>
          <a:off x="0" y="3367429"/>
          <a:ext cx="339140" cy="1657130"/>
        </a:xfrm>
        <a:prstGeom prst="rect">
          <a:avLst/>
        </a:prstGeom>
      </dsp:spPr>
      <dsp:txXfrm>
        <a:off x="0" y="3367429"/>
        <a:ext cx="339140" cy="16571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7E010F-081F-49AD-8061-E05537F1FA16}">
      <dsp:nvSpPr>
        <dsp:cNvPr id="0" name=""/>
        <dsp:cNvSpPr/>
      </dsp:nvSpPr>
      <dsp:spPr>
        <a:xfrm>
          <a:off x="288040" y="2448266"/>
          <a:ext cx="3512218" cy="2107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Which station did you like more?</a:t>
          </a:r>
          <a:endParaRPr lang="ru-RU" sz="3500" kern="1200" dirty="0"/>
        </a:p>
      </dsp:txBody>
      <dsp:txXfrm>
        <a:off x="288040" y="2448266"/>
        <a:ext cx="3512218" cy="2107330"/>
      </dsp:txXfrm>
    </dsp:sp>
    <dsp:sp modelId="{A98D4C59-FCC6-4B0F-B201-09EDDE53DFA5}">
      <dsp:nvSpPr>
        <dsp:cNvPr id="0" name=""/>
        <dsp:cNvSpPr/>
      </dsp:nvSpPr>
      <dsp:spPr>
        <a:xfrm>
          <a:off x="4244062" y="1086"/>
          <a:ext cx="3512218" cy="2107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Was the lesson useful?</a:t>
          </a:r>
          <a:endParaRPr lang="ru-RU" sz="3500" kern="1200" dirty="0"/>
        </a:p>
      </dsp:txBody>
      <dsp:txXfrm>
        <a:off x="4244062" y="1086"/>
        <a:ext cx="3512218" cy="2107330"/>
      </dsp:txXfrm>
    </dsp:sp>
    <dsp:sp modelId="{3875F14E-28D3-4B80-B16D-9AB82163EA16}">
      <dsp:nvSpPr>
        <dsp:cNvPr id="0" name=""/>
        <dsp:cNvSpPr/>
      </dsp:nvSpPr>
      <dsp:spPr>
        <a:xfrm>
          <a:off x="216040" y="72011"/>
          <a:ext cx="3512218" cy="2107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Did you enjoy the lesson?</a:t>
          </a:r>
          <a:endParaRPr lang="ru-RU" sz="3500" kern="1200" dirty="0"/>
        </a:p>
      </dsp:txBody>
      <dsp:txXfrm>
        <a:off x="216040" y="72011"/>
        <a:ext cx="3512218" cy="2107330"/>
      </dsp:txXfrm>
    </dsp:sp>
    <dsp:sp modelId="{1879178F-81C4-4452-B346-C440323A7EA3}">
      <dsp:nvSpPr>
        <dsp:cNvPr id="0" name=""/>
        <dsp:cNvSpPr/>
      </dsp:nvSpPr>
      <dsp:spPr>
        <a:xfrm>
          <a:off x="4244062" y="2459638"/>
          <a:ext cx="3512218" cy="2107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What was especially valuable for you?</a:t>
          </a:r>
          <a:endParaRPr lang="ru-RU" sz="3500" kern="1200" dirty="0"/>
        </a:p>
      </dsp:txBody>
      <dsp:txXfrm>
        <a:off x="4244062" y="2459638"/>
        <a:ext cx="3512218" cy="2107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ru-RU" smtClean="0"/>
              <a:t>Click to edit Master text styles</a:t>
            </a:r>
            <a:endParaRPr lang="en-US" altLang="ru-RU" smtClean="0"/>
          </a:p>
          <a:p>
            <a:pPr lvl="1"/>
            <a:r>
              <a:rPr lang="en-US" altLang="ru-RU" smtClean="0"/>
              <a:t>Second level</a:t>
            </a:r>
            <a:endParaRPr lang="en-US" altLang="ru-RU" smtClean="0"/>
          </a:p>
          <a:p>
            <a:pPr lvl="2"/>
            <a:r>
              <a:rPr lang="en-US" altLang="ru-RU" smtClean="0"/>
              <a:t>Third level</a:t>
            </a:r>
            <a:endParaRPr lang="en-US" altLang="ru-RU" smtClean="0"/>
          </a:p>
          <a:p>
            <a:pPr lvl="3"/>
            <a:r>
              <a:rPr lang="en-US" altLang="ru-RU" smtClean="0"/>
              <a:t>Fourth level</a:t>
            </a:r>
            <a:endParaRPr lang="en-US" altLang="ru-RU" smtClean="0"/>
          </a:p>
          <a:p>
            <a:pPr lvl="4"/>
            <a:r>
              <a:rPr lang="en-US" altLang="ru-RU" smtClean="0"/>
              <a:t>Fifth level</a:t>
            </a:r>
            <a:endParaRPr lang="en-US" altLang="ru-RU" smtClean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FF5DFC7-A390-4875-BF63-669902397138}" type="slidenum">
              <a:rPr lang="en-US" altLang="ru-RU"/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FE2B095-7F20-4745-BF36-9E05356BF84E}" type="slidenum">
              <a:rPr lang="en-US" altLang="ru-RU"/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EFCA6BE-FEE6-4F6A-8FD8-E4E8981B1755}" type="slidenum">
              <a:rPr lang="en-US" altLang="ru-RU"/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EFCA6BE-FEE6-4F6A-8FD8-E4E8981B1755}" type="slidenum">
              <a:rPr lang="en-US" altLang="ru-RU"/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FE2B095-7F20-4745-BF36-9E05356BF84E}" type="slidenum">
              <a:rPr lang="en-US" altLang="ru-RU"/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EFCA6BE-FEE6-4F6A-8FD8-E4E8981B1755}" type="slidenum">
              <a:rPr lang="en-US" altLang="ru-RU"/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EFCA6BE-FEE6-4F6A-8FD8-E4E8981B1755}" type="slidenum">
              <a:rPr lang="en-US" altLang="ru-RU"/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6DFCDF3-A17F-4F9C-BB8B-F977699765BB}" type="slidenum">
              <a:rPr lang="en-US" altLang="ru-RU"/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altLang="ru-RU" smtClean="0"/>
              <a:t>Образец текста</a:t>
            </a:r>
            <a:endParaRPr lang="ru-RU" altLang="ru-RU" smtClean="0"/>
          </a:p>
          <a:p>
            <a:pPr lvl="1"/>
            <a:r>
              <a:rPr lang="ru-RU" altLang="ru-RU" smtClean="0"/>
              <a:t>Второй уровень</a:t>
            </a:r>
            <a:endParaRPr lang="ru-RU" altLang="ru-RU" smtClean="0"/>
          </a:p>
          <a:p>
            <a:pPr lvl="2"/>
            <a:r>
              <a:rPr lang="ru-RU" altLang="ru-RU" smtClean="0"/>
              <a:t>Третий уровень</a:t>
            </a:r>
            <a:endParaRPr lang="ru-RU" altLang="ru-RU" smtClean="0"/>
          </a:p>
          <a:p>
            <a:pPr lvl="3"/>
            <a:r>
              <a:rPr lang="ru-RU" altLang="ru-RU" smtClean="0"/>
              <a:t>Четвертый уровень</a:t>
            </a:r>
            <a:endParaRPr lang="ru-RU" altLang="ru-RU" smtClean="0"/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hyperlink" Target="https://learningapps.org/watch?v=pis1a99d323" TargetMode="Externa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hyperlink" Target="https://wordwall.net/resource/53745177/environmental-survey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2924944"/>
            <a:ext cx="3276600" cy="11620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ru-RU" sz="4000" dirty="0" smtClean="0"/>
              <a:t>School</a:t>
            </a:r>
            <a:br>
              <a:rPr lang="en-US" altLang="ru-RU" sz="4000" dirty="0" smtClean="0"/>
            </a:br>
            <a:r>
              <a:rPr lang="en-US" altLang="ru-RU" sz="4000" dirty="0" smtClean="0"/>
              <a:t> Eco-Club</a:t>
            </a:r>
            <a:endParaRPr lang="ru-RU" alt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52331"/>
            <a:ext cx="6491007" cy="715963"/>
          </a:xfrm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rgbClr val="4D4D4D"/>
                </a:solidFill>
              </a:rPr>
              <a:t>E-mails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A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5" name="Рисунок 2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968294"/>
            <a:ext cx="7238532" cy="5701066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555776" y="836712"/>
            <a:ext cx="6408712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b="1" i="1" dirty="0"/>
              <a:t>limit environmental habits tackle shortage protect waste pollution</a:t>
            </a:r>
            <a:r>
              <a:rPr lang="en-US" dirty="0"/>
              <a:t> 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555776" y="2708920"/>
            <a:ext cx="6408712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b="1" i="1" dirty="0" smtClean="0"/>
              <a:t>landfills </a:t>
            </a:r>
            <a:r>
              <a:rPr lang="en-US" sz="1400" b="1" i="1" dirty="0"/>
              <a:t>impact decompose reusable harm mistake save reusable disposable</a:t>
            </a:r>
            <a:r>
              <a:rPr lang="en-US" dirty="0"/>
              <a:t> 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555776" y="4581128"/>
            <a:ext cx="6408712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b="1" i="1" dirty="0"/>
              <a:t>detrimental care reduce appliances positive </a:t>
            </a:r>
            <a:r>
              <a:rPr lang="en-US" sz="1400" b="1" i="1" dirty="0" smtClean="0"/>
              <a:t>energy-efficient </a:t>
            </a:r>
            <a:r>
              <a:rPr lang="en-US" sz="1400" b="1" i="1" dirty="0"/>
              <a:t>protect turn off </a:t>
            </a:r>
            <a:r>
              <a:rPr lang="en-US" sz="1400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rgbClr val="4D4D4D"/>
                </a:solidFill>
              </a:rPr>
              <a:t>How Green Are You?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B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90855" y="1196752"/>
          <a:ext cx="6840762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4"/>
                <a:gridCol w="2280254"/>
                <a:gridCol w="228025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Always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Nearly always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Sometimes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Hardly ever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Never</a:t>
                      </a:r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90855" y="2780928"/>
            <a:ext cx="68407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u</a:t>
            </a:r>
            <a:r>
              <a:rPr lang="en-US" sz="1800" dirty="0" smtClean="0"/>
              <a:t>se bikes travelling to school or walk there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g</a:t>
            </a:r>
            <a:r>
              <a:rPr lang="en-US" sz="1800" dirty="0" smtClean="0"/>
              <a:t>ive up trips in individual cars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 smtClean="0"/>
              <a:t>limit your necessities in applying electricity, electric devices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w</a:t>
            </a:r>
            <a:r>
              <a:rPr lang="en-US" sz="1800" dirty="0" smtClean="0"/>
              <a:t>rite on recycled paper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u</a:t>
            </a:r>
            <a:r>
              <a:rPr lang="en-US" sz="1800" dirty="0" smtClean="0"/>
              <a:t>se reusable items whenever possible to limit the trash in landfills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g</a:t>
            </a:r>
            <a:r>
              <a:rPr lang="en-US" sz="1800" dirty="0" smtClean="0"/>
              <a:t>ive up chemicals cultivating soil in your garden (on your farms)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l</a:t>
            </a:r>
            <a:r>
              <a:rPr lang="en-US" sz="1800" dirty="0" smtClean="0"/>
              <a:t>imit the amount of fresh water you use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r</a:t>
            </a:r>
            <a:r>
              <a:rPr lang="en-US" sz="1800" dirty="0" smtClean="0"/>
              <a:t>euse plastic bags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c</a:t>
            </a:r>
            <a:r>
              <a:rPr lang="en-US" sz="1800" dirty="0" smtClean="0"/>
              <a:t>lean the local area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s</a:t>
            </a:r>
            <a:r>
              <a:rPr lang="en-US" sz="1800" dirty="0" smtClean="0"/>
              <a:t>eparate waste</a:t>
            </a:r>
            <a:endParaRPr lang="en-US" sz="1800" dirty="0" smtClean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h</a:t>
            </a:r>
            <a:r>
              <a:rPr lang="en-US" sz="1800" dirty="0" smtClean="0"/>
              <a:t>elp animals and birds to survive</a:t>
            </a:r>
            <a:endParaRPr lang="en-US" sz="1800" dirty="0"/>
          </a:p>
          <a:p>
            <a:pPr marL="457200" indent="-457200" algn="l">
              <a:buFont typeface="+mj-lt"/>
              <a:buAutoNum type="alphaLcParenR"/>
            </a:pPr>
            <a:r>
              <a:rPr lang="en-US" sz="1800" dirty="0"/>
              <a:t>p</a:t>
            </a:r>
            <a:r>
              <a:rPr lang="en-US" sz="1800" dirty="0" smtClean="0"/>
              <a:t>lant trees</a:t>
            </a:r>
            <a:endParaRPr lang="en-US" sz="1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1932840"/>
            <a:ext cx="17540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 points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87513" y="1932840"/>
            <a:ext cx="17540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points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90068" y="1932840"/>
            <a:ext cx="15263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point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rgbClr val="4D4D4D"/>
                </a:solidFill>
              </a:rPr>
              <a:t>How Green Are You?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B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81703" y="1565960"/>
          <a:ext cx="6840762" cy="437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4"/>
                <a:gridCol w="2280254"/>
                <a:gridCol w="228025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41</a:t>
                      </a:r>
                      <a:r>
                        <a:rPr lang="en-US" sz="2800" baseline="0" dirty="0" smtClean="0"/>
                        <a:t> - 60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21</a:t>
                      </a:r>
                      <a:r>
                        <a:rPr lang="en-US" sz="2800" baseline="0" dirty="0" smtClean="0"/>
                        <a:t> - 40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Below</a:t>
                      </a:r>
                      <a:r>
                        <a:rPr lang="en-US" sz="2800" baseline="0" dirty="0" smtClean="0"/>
                        <a:t> 20</a:t>
                      </a:r>
                      <a:endParaRPr lang="en-US" sz="2800" dirty="0" smtClean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endParaRPr lang="en-US" dirty="0" smtClean="0"/>
                    </a:p>
                    <a:p>
                      <a:pPr algn="l"/>
                      <a:r>
                        <a:rPr lang="en-US" dirty="0" smtClean="0"/>
                        <a:t>Well done! You are really making an effort to help the environment. Keep up the good work!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Not bad, but could be better! Come on, you know there’s more you can do to make a difference!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Shame on you! You really should start thinking more about the environment and making more of an effort to be green!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564904"/>
            <a:ext cx="1483063" cy="14847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73" y="2564904"/>
            <a:ext cx="1925487" cy="1335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36" y="2517537"/>
            <a:ext cx="1339968" cy="1373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2800" b="1" dirty="0" smtClean="0">
                <a:solidFill>
                  <a:srgbClr val="4D4D4D"/>
                </a:solidFill>
              </a:rPr>
              <a:t>The Results of the Opinion Polls</a:t>
            </a:r>
            <a:endParaRPr lang="en-US" altLang="ru-RU" sz="2800" b="1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885" y="342900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B*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979712" y="1340768"/>
          <a:ext cx="698477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2800" b="1" dirty="0" smtClean="0">
                <a:solidFill>
                  <a:srgbClr val="4D4D4D"/>
                </a:solidFill>
              </a:rPr>
              <a:t>The Results of the Opinion Polls</a:t>
            </a:r>
            <a:endParaRPr lang="en-US" altLang="ru-RU" sz="2800" b="1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885" y="342900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B*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979712" y="1124744"/>
          <a:ext cx="691276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395288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800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chemeClr val="bg1"/>
                </a:solidFill>
              </a:rPr>
              <a:t>Project Time</a:t>
            </a:r>
            <a:endParaRPr lang="ru-RU" alt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12776"/>
            <a:ext cx="6140568" cy="562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395288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800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chemeClr val="bg1"/>
                </a:solidFill>
              </a:rPr>
              <a:t>Reflection</a:t>
            </a:r>
            <a:endParaRPr lang="ru-RU" alt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95536" y="1916832"/>
          <a:ext cx="8136904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2924944"/>
            <a:ext cx="3276600" cy="11620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ru-RU" sz="4000" dirty="0" smtClean="0"/>
              <a:t>Thank you!</a:t>
            </a:r>
            <a:endParaRPr lang="ru-RU" alt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6344" y="332656"/>
            <a:ext cx="6934200" cy="715963"/>
          </a:xfrm>
        </p:spPr>
        <p:txBody>
          <a:bodyPr/>
          <a:lstStyle/>
          <a:p>
            <a:pPr algn="ctr"/>
            <a:r>
              <a:rPr lang="en-US" altLang="ru-RU" sz="2800" dirty="0" smtClean="0">
                <a:solidFill>
                  <a:srgbClr val="4D4D4D"/>
                </a:solidFill>
              </a:rPr>
              <a:t>Ask four direct questions to find out about the following:</a:t>
            </a:r>
            <a:endParaRPr lang="en-US" altLang="ru-RU" sz="2800" dirty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98884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3600" i="1" dirty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l</a:t>
            </a:r>
            <a:r>
              <a:rPr lang="en-US" altLang="ko-KR" sz="3600" i="1" dirty="0" smtClean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ocation</a:t>
            </a:r>
            <a:endParaRPr lang="en-US" altLang="ko-KR" sz="3600" i="1" dirty="0" smtClean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3600" i="1" dirty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3600" i="1" dirty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m</a:t>
            </a:r>
            <a:r>
              <a:rPr lang="en-US" altLang="ko-KR" sz="3600" i="1" dirty="0" smtClean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embership fee</a:t>
            </a:r>
            <a:endParaRPr lang="en-US" altLang="ko-KR" sz="3600" i="1" dirty="0" smtClean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3600" i="1" dirty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3600" i="1" dirty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h</a:t>
            </a:r>
            <a:r>
              <a:rPr lang="en-US" altLang="ko-KR" sz="3600" i="1" dirty="0" smtClean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ow often the meetings are</a:t>
            </a:r>
            <a:endParaRPr lang="en-US" altLang="ko-KR" sz="3600" i="1" dirty="0" smtClean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3600" i="1" dirty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3600" i="1" dirty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h</a:t>
            </a:r>
            <a:r>
              <a:rPr lang="en-US" altLang="ko-KR" sz="3600" i="1" dirty="0" smtClean="0">
                <a:solidFill>
                  <a:srgbClr val="4D4D4D"/>
                </a:solidFill>
                <a:latin typeface="Verdana" panose="020B0604030504040204" pitchFamily="34" charset="0"/>
                <a:ea typeface="굴림" charset="-127"/>
              </a:rPr>
              <a:t>ow to become a member</a:t>
            </a:r>
            <a:endParaRPr lang="en-US" altLang="ko-KR" sz="3600" i="1" dirty="0">
              <a:solidFill>
                <a:srgbClr val="4D4D4D"/>
              </a:solidFill>
              <a:latin typeface="Verdana" panose="020B0604030504040204" pitchFamily="34" charset="0"/>
              <a:ea typeface="굴림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404664" y="3212976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School</a:t>
            </a:r>
            <a:br>
              <a:rPr lang="en-US" b="1" dirty="0">
                <a:solidFill>
                  <a:schemeClr val="bg2"/>
                </a:solidFill>
              </a:rPr>
            </a:br>
            <a:r>
              <a:rPr lang="en-US" b="1" dirty="0">
                <a:solidFill>
                  <a:schemeClr val="bg2"/>
                </a:solidFill>
              </a:rPr>
              <a:t> Eco-Club</a:t>
            </a:r>
            <a:endParaRPr lang="ru-RU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395288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800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sz="4000" dirty="0" smtClean="0">
                <a:solidFill>
                  <a:schemeClr val="bg1"/>
                </a:solidFill>
              </a:rPr>
              <a:t>Environmental Survey</a:t>
            </a:r>
            <a:endParaRPr lang="ru-RU" alt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4185642" cy="4899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395288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8000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chemeClr val="bg1"/>
                </a:solidFill>
              </a:rPr>
              <a:t>Groups</a:t>
            </a:r>
            <a:endParaRPr lang="ru-RU" altLang="ru-RU" sz="4000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23528" y="1844824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48889" y="5898544"/>
            <a:ext cx="1974215" cy="9220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6 min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r>
              <a:rPr lang="en-US" altLang="ru-RU" sz="4000" dirty="0" smtClean="0">
                <a:solidFill>
                  <a:srgbClr val="4D4D4D"/>
                </a:solidFill>
              </a:rPr>
              <a:t>Fill in the chart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CC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C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CC66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07705" y="1628800"/>
          <a:ext cx="7128790" cy="4985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758"/>
                <a:gridCol w="1425758"/>
                <a:gridCol w="1425758"/>
                <a:gridCol w="1425758"/>
                <a:gridCol w="1425758"/>
              </a:tblGrid>
              <a:tr h="5441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Adjective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Adverb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arenR"/>
                      </a:pPr>
                      <a:r>
                        <a:rPr lang="en-US" sz="1600" dirty="0" smtClean="0"/>
                        <a:t>harmless</a:t>
                      </a:r>
                      <a:endParaRPr lang="en-US" sz="1600" dirty="0" smtClean="0"/>
                    </a:p>
                    <a:p>
                      <a:pPr marL="0" indent="0" algn="ctr">
                        <a:buNone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damage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environmentalist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environmentally</a:t>
                      </a:r>
                      <a:endParaRPr lang="ru-RU" sz="1200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consumption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conserve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pollution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recyclable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r>
              <a:rPr lang="en-US" altLang="ru-RU" sz="4000" dirty="0" smtClean="0">
                <a:solidFill>
                  <a:srgbClr val="4D4D4D"/>
                </a:solidFill>
              </a:rPr>
              <a:t>Fill in the chart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CC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C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CC66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97417" y="1412776"/>
          <a:ext cx="7128790" cy="516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758"/>
                <a:gridCol w="1425758"/>
                <a:gridCol w="1425758"/>
                <a:gridCol w="1425758"/>
                <a:gridCol w="1425758"/>
              </a:tblGrid>
              <a:tr h="5441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Adjective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Adverb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600" dirty="0" smtClean="0"/>
                        <a:t>1)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dirty="0" smtClean="0"/>
                        <a:t>armless</a:t>
                      </a:r>
                      <a:endParaRPr lang="en-US" sz="160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1600" dirty="0" smtClean="0"/>
                        <a:t>2) harmful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arenR"/>
                      </a:pPr>
                      <a:r>
                        <a:rPr lang="en-US" sz="1400" dirty="0" smtClean="0"/>
                        <a:t>harmlessly</a:t>
                      </a:r>
                      <a:endParaRPr lang="en-US" sz="1400" dirty="0" smtClean="0"/>
                    </a:p>
                    <a:p>
                      <a:pPr marL="342900" indent="-342900" algn="ctr">
                        <a:buAutoNum type="arabicParenR"/>
                      </a:pPr>
                      <a:r>
                        <a:rPr lang="en-US" sz="1400" dirty="0" smtClean="0"/>
                        <a:t>harmfully</a:t>
                      </a:r>
                      <a:endParaRPr lang="ru-RU" sz="1400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damage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damage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1) damaged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2)damaging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environment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environmentalist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environmental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environmentally</a:t>
                      </a:r>
                      <a:endParaRPr lang="ru-RU" sz="1200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consume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consumption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consumer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(time/energy)-consuming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naturalist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naturally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conserve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conservation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conservationist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conservational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pollute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pollution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pollutant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arenR"/>
                      </a:pPr>
                      <a:r>
                        <a:rPr lang="en-US" dirty="0" smtClean="0"/>
                        <a:t>polluted</a:t>
                      </a:r>
                      <a:endParaRPr lang="en-US" dirty="0" smtClean="0"/>
                    </a:p>
                    <a:p>
                      <a:pPr marL="342900" indent="-342900" algn="ctr">
                        <a:buAutoNum type="arabicParenR"/>
                      </a:pPr>
                      <a:r>
                        <a:rPr lang="en-US" dirty="0" smtClean="0"/>
                        <a:t>polluting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51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recycle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recycling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recyclable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3200" dirty="0" smtClean="0">
                <a:solidFill>
                  <a:srgbClr val="4D4D4D"/>
                </a:solidFill>
              </a:rPr>
              <a:t>Complete the sentences with  a suitable form of the word</a:t>
            </a:r>
            <a:endParaRPr lang="en-US" altLang="ru-RU" sz="32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884" y="342900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CC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C*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CC66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897417" y="1340768"/>
          <a:ext cx="7067071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60648"/>
            <a:ext cx="6934200" cy="715963"/>
          </a:xfrm>
        </p:spPr>
        <p:txBody>
          <a:bodyPr/>
          <a:lstStyle/>
          <a:p>
            <a:pPr algn="ctr"/>
            <a:r>
              <a:rPr lang="en-US" altLang="ru-RU" sz="3600" dirty="0" smtClean="0">
                <a:solidFill>
                  <a:srgbClr val="4D4D4D"/>
                </a:solidFill>
              </a:rPr>
              <a:t>Complete the sentences with  a suitable form of the word</a:t>
            </a:r>
            <a:endParaRPr lang="en-US" altLang="ru-RU" sz="36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884" y="342900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CC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C*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CC66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914561" y="1340768"/>
          <a:ext cx="7121935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97417" y="252331"/>
            <a:ext cx="6491007" cy="715963"/>
          </a:xfrm>
        </p:spPr>
        <p:txBody>
          <a:bodyPr/>
          <a:lstStyle/>
          <a:p>
            <a:pPr algn="ctr"/>
            <a:r>
              <a:rPr lang="en-US" altLang="ru-RU" sz="4000" dirty="0" smtClean="0">
                <a:solidFill>
                  <a:srgbClr val="4D4D4D"/>
                </a:solidFill>
              </a:rPr>
              <a:t>E-mails</a:t>
            </a:r>
            <a:endParaRPr lang="en-US" altLang="ru-RU" sz="4000" dirty="0">
              <a:solidFill>
                <a:srgbClr val="4D4D4D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42900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A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268760"/>
            <a:ext cx="2443924" cy="1628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592" y="1268760"/>
            <a:ext cx="2611832" cy="1628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180089"/>
            <a:ext cx="2371916" cy="15971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00" y="3189709"/>
            <a:ext cx="2467816" cy="15971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069796"/>
            <a:ext cx="2441596" cy="1446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00" y="5081260"/>
            <a:ext cx="2467816" cy="14583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9" name="Прямоугольник 8"/>
          <p:cNvSpPr/>
          <p:nvPr/>
        </p:nvSpPr>
        <p:spPr>
          <a:xfrm>
            <a:off x="1691680" y="1124744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22576" y="3039904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25760" y="1124744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25760" y="4963117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22576" y="4955064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25760" y="3039903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25760" y="1143552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21060" y="4963117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25760" y="3089726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94916" y="1195916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10790" y="3031837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25760" y="4955197"/>
            <a:ext cx="864096" cy="76944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238A00"/>
      </a:lt2>
      <a:accent1>
        <a:srgbClr val="31A70A"/>
      </a:accent1>
      <a:accent2>
        <a:srgbClr val="54C322"/>
      </a:accent2>
      <a:accent3>
        <a:srgbClr val="FFFFFF"/>
      </a:accent3>
      <a:accent4>
        <a:srgbClr val="505050"/>
      </a:accent4>
      <a:accent5>
        <a:srgbClr val="ADD0AA"/>
      </a:accent5>
      <a:accent6>
        <a:srgbClr val="4BB01E"/>
      </a:accent6>
      <a:hlink>
        <a:srgbClr val="82DA46"/>
      </a:hlink>
      <a:folHlink>
        <a:srgbClr val="CDCDC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0</TotalTime>
  <Words>2052</Words>
  <Application>WPS Presentation</Application>
  <PresentationFormat>Экран (4:3)</PresentationFormat>
  <Paragraphs>298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SimSun</vt:lpstr>
      <vt:lpstr>Wingdings</vt:lpstr>
      <vt:lpstr>Microsoft Sans Serif</vt:lpstr>
      <vt:lpstr>Verdana</vt:lpstr>
      <vt:lpstr>굴림</vt:lpstr>
      <vt:lpstr>Malgun Gothic</vt:lpstr>
      <vt:lpstr>Microsoft YaHei</vt:lpstr>
      <vt:lpstr>Arial Unicode MS</vt:lpstr>
      <vt:lpstr>powerpoint-template-24</vt:lpstr>
      <vt:lpstr>School  Eco-Club</vt:lpstr>
      <vt:lpstr>Ask four direct questions to find out about the following:</vt:lpstr>
      <vt:lpstr>Environmental Survey</vt:lpstr>
      <vt:lpstr>Groups</vt:lpstr>
      <vt:lpstr>Fill in the chart</vt:lpstr>
      <vt:lpstr>Fill in the chart</vt:lpstr>
      <vt:lpstr>Complete the sentences with  a suitable form of the word</vt:lpstr>
      <vt:lpstr>Complete the sentences with  a suitable form of the word</vt:lpstr>
      <vt:lpstr>E-mails</vt:lpstr>
      <vt:lpstr>E-mails</vt:lpstr>
      <vt:lpstr>How Green Are You?</vt:lpstr>
      <vt:lpstr>How Green Are You?</vt:lpstr>
      <vt:lpstr>The Results of the Opinion Polls</vt:lpstr>
      <vt:lpstr>The Results of the Opinion Polls</vt:lpstr>
      <vt:lpstr>Project Time</vt:lpstr>
      <vt:lpstr>Reflection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 Eco-Club</dc:title>
  <dc:creator>Teacher</dc:creator>
  <cp:lastModifiedBy>lingofon</cp:lastModifiedBy>
  <cp:revision>32</cp:revision>
  <dcterms:created xsi:type="dcterms:W3CDTF">2023-03-18T19:04:00Z</dcterms:created>
  <dcterms:modified xsi:type="dcterms:W3CDTF">2023-03-28T08:44:15Z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A1194CFD23964F96A5F73A520A889009</vt:lpwstr>
  </property>
  <property fmtid="{D5CDD505-2E9C-101B-9397-08002B2CF9AE}" pid="3" name="KSOProductBuildVer">
    <vt:lpwstr>1049-11.2.0.11513</vt:lpwstr>
  </property>
</Properties>
</file>