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63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63"/>
            <p14:sldId id="264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5896"/>
    <a:srgbClr val="D8CEC8"/>
    <a:srgbClr val="CEC2BA"/>
    <a:srgbClr val="F6F6F6"/>
    <a:srgbClr val="2473AC"/>
    <a:srgbClr val="323A3C"/>
    <a:srgbClr val="8A5A4D"/>
    <a:srgbClr val="1A356C"/>
    <a:srgbClr val="7BA67C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4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D6436D-7039-401A-98C6-E5A26AD44278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1FB431-C4A7-489C-BE46-D0354E63B8CD}">
      <dgm:prSet phldrT="[Текст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Title</a:t>
          </a:r>
          <a:endParaRPr lang="ru-RU" dirty="0"/>
        </a:p>
      </dgm:t>
    </dgm:pt>
    <dgm:pt modelId="{BD2614A6-722B-4394-B107-C8143454EF34}" type="parTrans" cxnId="{16B4D8D3-3EB7-4275-A486-AC73D36F5735}">
      <dgm:prSet/>
      <dgm:spPr/>
      <dgm:t>
        <a:bodyPr/>
        <a:lstStyle/>
        <a:p>
          <a:endParaRPr lang="ru-RU"/>
        </a:p>
      </dgm:t>
    </dgm:pt>
    <dgm:pt modelId="{33BA99CB-AC10-414B-8FCF-0B3398FF0FCE}" type="sibTrans" cxnId="{16B4D8D3-3EB7-4275-A486-AC73D36F5735}">
      <dgm:prSet/>
      <dgm:spPr/>
      <dgm:t>
        <a:bodyPr/>
        <a:lstStyle/>
        <a:p>
          <a:endParaRPr lang="ru-RU"/>
        </a:p>
      </dgm:t>
    </dgm:pt>
    <dgm:pt modelId="{D0E5E9B1-51D2-44F8-8E5E-D359D955FF8F}">
      <dgm:prSet phldrT="[Текст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Title</a:t>
          </a:r>
          <a:endParaRPr lang="ru-RU" dirty="0"/>
        </a:p>
      </dgm:t>
    </dgm:pt>
    <dgm:pt modelId="{7F26832B-EBCA-4484-B2F3-35484A5E8F95}" type="parTrans" cxnId="{F585A804-EAE1-4830-8EBB-4A805C305F54}">
      <dgm:prSet/>
      <dgm:spPr/>
      <dgm:t>
        <a:bodyPr/>
        <a:lstStyle/>
        <a:p>
          <a:endParaRPr lang="ru-RU"/>
        </a:p>
      </dgm:t>
    </dgm:pt>
    <dgm:pt modelId="{D08F44AD-A4AE-4239-A745-88EA382A68CD}" type="sibTrans" cxnId="{F585A804-EAE1-4830-8EBB-4A805C305F54}">
      <dgm:prSet/>
      <dgm:spPr/>
      <dgm:t>
        <a:bodyPr/>
        <a:lstStyle/>
        <a:p>
          <a:endParaRPr lang="ru-RU"/>
        </a:p>
      </dgm:t>
    </dgm:pt>
    <dgm:pt modelId="{06D33316-7BED-4DC3-BE5A-328696A1B71C}">
      <dgm:prSet phldrT="[Текст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Title</a:t>
          </a:r>
          <a:endParaRPr lang="ru-RU" dirty="0"/>
        </a:p>
      </dgm:t>
    </dgm:pt>
    <dgm:pt modelId="{669AEC3C-9CEF-435E-81CF-A211776C42A4}" type="parTrans" cxnId="{E6B0AE0D-A576-415E-9A69-78142889858D}">
      <dgm:prSet/>
      <dgm:spPr/>
      <dgm:t>
        <a:bodyPr/>
        <a:lstStyle/>
        <a:p>
          <a:endParaRPr lang="ru-RU"/>
        </a:p>
      </dgm:t>
    </dgm:pt>
    <dgm:pt modelId="{BC8DA6F2-E042-4638-9FEF-FB62297750D8}" type="sibTrans" cxnId="{E6B0AE0D-A576-415E-9A69-78142889858D}">
      <dgm:prSet/>
      <dgm:spPr/>
      <dgm:t>
        <a:bodyPr/>
        <a:lstStyle/>
        <a:p>
          <a:endParaRPr lang="ru-RU"/>
        </a:p>
      </dgm:t>
    </dgm:pt>
    <dgm:pt modelId="{3C021E3D-FB99-4AD4-9F84-2A9C7B1486A3}" type="pres">
      <dgm:prSet presAssocID="{7DD6436D-7039-401A-98C6-E5A26AD44278}" presName="Name0" presStyleCnt="0">
        <dgm:presLayoutVars>
          <dgm:dir/>
          <dgm:resizeHandles val="exact"/>
        </dgm:presLayoutVars>
      </dgm:prSet>
      <dgm:spPr/>
    </dgm:pt>
    <dgm:pt modelId="{02E00BA5-A162-4D3B-88A9-444A31F46CF8}" type="pres">
      <dgm:prSet presAssocID="{731FB431-C4A7-489C-BE46-D0354E63B8CD}" presName="composite" presStyleCnt="0"/>
      <dgm:spPr/>
    </dgm:pt>
    <dgm:pt modelId="{90CAA6DD-E46E-448D-A564-8B9D9A0827A5}" type="pres">
      <dgm:prSet presAssocID="{731FB431-C4A7-489C-BE46-D0354E63B8CD}" presName="rect1" presStyleLbl="bgImgPlace1" presStyleIdx="0" presStyleCnt="3"/>
      <dgm:spPr/>
    </dgm:pt>
    <dgm:pt modelId="{E51F08EA-4CDA-44BD-9321-6FBA7A9AE265}" type="pres">
      <dgm:prSet presAssocID="{731FB431-C4A7-489C-BE46-D0354E63B8CD}" presName="wedgeRectCallout1" presStyleLbl="node1" presStyleIdx="0" presStyleCnt="3">
        <dgm:presLayoutVars>
          <dgm:bulletEnabled val="1"/>
        </dgm:presLayoutVars>
      </dgm:prSet>
      <dgm:spPr/>
    </dgm:pt>
    <dgm:pt modelId="{798AA3CC-9E48-48DD-87CD-A006F496D90B}" type="pres">
      <dgm:prSet presAssocID="{33BA99CB-AC10-414B-8FCF-0B3398FF0FCE}" presName="sibTrans" presStyleCnt="0"/>
      <dgm:spPr/>
    </dgm:pt>
    <dgm:pt modelId="{91F4DC92-F406-42C3-B85B-3A429B3A5B14}" type="pres">
      <dgm:prSet presAssocID="{D0E5E9B1-51D2-44F8-8E5E-D359D955FF8F}" presName="composite" presStyleCnt="0"/>
      <dgm:spPr/>
    </dgm:pt>
    <dgm:pt modelId="{C328FB27-FE8C-435A-BA60-DF8C4C1DE92C}" type="pres">
      <dgm:prSet presAssocID="{D0E5E9B1-51D2-44F8-8E5E-D359D955FF8F}" presName="rect1" presStyleLbl="bgImgPlace1" presStyleIdx="1" presStyleCnt="3"/>
      <dgm:spPr/>
    </dgm:pt>
    <dgm:pt modelId="{B091EC94-F7E3-4E1D-AA20-0D3B63992E78}" type="pres">
      <dgm:prSet presAssocID="{D0E5E9B1-51D2-44F8-8E5E-D359D955FF8F}" presName="wedgeRectCallout1" presStyleLbl="node1" presStyleIdx="1" presStyleCnt="3">
        <dgm:presLayoutVars>
          <dgm:bulletEnabled val="1"/>
        </dgm:presLayoutVars>
      </dgm:prSet>
      <dgm:spPr/>
    </dgm:pt>
    <dgm:pt modelId="{E8A5629E-0834-4F09-A5FD-A941128135D6}" type="pres">
      <dgm:prSet presAssocID="{D08F44AD-A4AE-4239-A745-88EA382A68CD}" presName="sibTrans" presStyleCnt="0"/>
      <dgm:spPr/>
    </dgm:pt>
    <dgm:pt modelId="{3E84C8DE-B1A4-452D-B8EE-3C108AC17801}" type="pres">
      <dgm:prSet presAssocID="{06D33316-7BED-4DC3-BE5A-328696A1B71C}" presName="composite" presStyleCnt="0"/>
      <dgm:spPr/>
    </dgm:pt>
    <dgm:pt modelId="{B11D2D57-1D1B-4BDD-9BF8-56858AF44EC0}" type="pres">
      <dgm:prSet presAssocID="{06D33316-7BED-4DC3-BE5A-328696A1B71C}" presName="rect1" presStyleLbl="bgImgPlace1" presStyleIdx="2" presStyleCnt="3"/>
      <dgm:spPr/>
    </dgm:pt>
    <dgm:pt modelId="{DF1321D0-3417-49FC-8132-DE476006FD1A}" type="pres">
      <dgm:prSet presAssocID="{06D33316-7BED-4DC3-BE5A-328696A1B71C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B2FC106A-6DB4-46A9-A534-A4D583D67BA0}" type="presOf" srcId="{7DD6436D-7039-401A-98C6-E5A26AD44278}" destId="{3C021E3D-FB99-4AD4-9F84-2A9C7B1486A3}" srcOrd="0" destOrd="0" presId="urn:microsoft.com/office/officeart/2008/layout/BendingPictureCaptionList"/>
    <dgm:cxn modelId="{E6B0AE0D-A576-415E-9A69-78142889858D}" srcId="{7DD6436D-7039-401A-98C6-E5A26AD44278}" destId="{06D33316-7BED-4DC3-BE5A-328696A1B71C}" srcOrd="2" destOrd="0" parTransId="{669AEC3C-9CEF-435E-81CF-A211776C42A4}" sibTransId="{BC8DA6F2-E042-4638-9FEF-FB62297750D8}"/>
    <dgm:cxn modelId="{42B42C94-4EF4-482C-A67F-5DA9D755F69B}" type="presOf" srcId="{D0E5E9B1-51D2-44F8-8E5E-D359D955FF8F}" destId="{B091EC94-F7E3-4E1D-AA20-0D3B63992E78}" srcOrd="0" destOrd="0" presId="urn:microsoft.com/office/officeart/2008/layout/BendingPictureCaptionList"/>
    <dgm:cxn modelId="{0631947F-C24B-4001-8A72-71A0A02D3E98}" type="presOf" srcId="{06D33316-7BED-4DC3-BE5A-328696A1B71C}" destId="{DF1321D0-3417-49FC-8132-DE476006FD1A}" srcOrd="0" destOrd="0" presId="urn:microsoft.com/office/officeart/2008/layout/BendingPictureCaptionList"/>
    <dgm:cxn modelId="{16B4D8D3-3EB7-4275-A486-AC73D36F5735}" srcId="{7DD6436D-7039-401A-98C6-E5A26AD44278}" destId="{731FB431-C4A7-489C-BE46-D0354E63B8CD}" srcOrd="0" destOrd="0" parTransId="{BD2614A6-722B-4394-B107-C8143454EF34}" sibTransId="{33BA99CB-AC10-414B-8FCF-0B3398FF0FCE}"/>
    <dgm:cxn modelId="{B9982550-3998-499F-B9F1-7EE0702F26BC}" type="presOf" srcId="{731FB431-C4A7-489C-BE46-D0354E63B8CD}" destId="{E51F08EA-4CDA-44BD-9321-6FBA7A9AE265}" srcOrd="0" destOrd="0" presId="urn:microsoft.com/office/officeart/2008/layout/BendingPictureCaptionList"/>
    <dgm:cxn modelId="{F585A804-EAE1-4830-8EBB-4A805C305F54}" srcId="{7DD6436D-7039-401A-98C6-E5A26AD44278}" destId="{D0E5E9B1-51D2-44F8-8E5E-D359D955FF8F}" srcOrd="1" destOrd="0" parTransId="{7F26832B-EBCA-4484-B2F3-35484A5E8F95}" sibTransId="{D08F44AD-A4AE-4239-A745-88EA382A68CD}"/>
    <dgm:cxn modelId="{8B84319D-1F24-464A-9468-B3D76BD655F9}" type="presParOf" srcId="{3C021E3D-FB99-4AD4-9F84-2A9C7B1486A3}" destId="{02E00BA5-A162-4D3B-88A9-444A31F46CF8}" srcOrd="0" destOrd="0" presId="urn:microsoft.com/office/officeart/2008/layout/BendingPictureCaptionList"/>
    <dgm:cxn modelId="{1A9A583D-8A7E-4154-BD6E-52A246BA6782}" type="presParOf" srcId="{02E00BA5-A162-4D3B-88A9-444A31F46CF8}" destId="{90CAA6DD-E46E-448D-A564-8B9D9A0827A5}" srcOrd="0" destOrd="0" presId="urn:microsoft.com/office/officeart/2008/layout/BendingPictureCaptionList"/>
    <dgm:cxn modelId="{9C76FCF3-FA43-4354-8260-B2E689D90208}" type="presParOf" srcId="{02E00BA5-A162-4D3B-88A9-444A31F46CF8}" destId="{E51F08EA-4CDA-44BD-9321-6FBA7A9AE265}" srcOrd="1" destOrd="0" presId="urn:microsoft.com/office/officeart/2008/layout/BendingPictureCaptionList"/>
    <dgm:cxn modelId="{2E439D93-6564-4761-8E8B-C66B466A9CAD}" type="presParOf" srcId="{3C021E3D-FB99-4AD4-9F84-2A9C7B1486A3}" destId="{798AA3CC-9E48-48DD-87CD-A006F496D90B}" srcOrd="1" destOrd="0" presId="urn:microsoft.com/office/officeart/2008/layout/BendingPictureCaptionList"/>
    <dgm:cxn modelId="{2BC2A67E-355A-4339-BEFD-AB2FDB6F5EB4}" type="presParOf" srcId="{3C021E3D-FB99-4AD4-9F84-2A9C7B1486A3}" destId="{91F4DC92-F406-42C3-B85B-3A429B3A5B14}" srcOrd="2" destOrd="0" presId="urn:microsoft.com/office/officeart/2008/layout/BendingPictureCaptionList"/>
    <dgm:cxn modelId="{B3013B67-45C8-416D-BD51-A787A1257E87}" type="presParOf" srcId="{91F4DC92-F406-42C3-B85B-3A429B3A5B14}" destId="{C328FB27-FE8C-435A-BA60-DF8C4C1DE92C}" srcOrd="0" destOrd="0" presId="urn:microsoft.com/office/officeart/2008/layout/BendingPictureCaptionList"/>
    <dgm:cxn modelId="{A4458FD4-5400-4DA9-B843-8B651A54F73E}" type="presParOf" srcId="{91F4DC92-F406-42C3-B85B-3A429B3A5B14}" destId="{B091EC94-F7E3-4E1D-AA20-0D3B63992E78}" srcOrd="1" destOrd="0" presId="urn:microsoft.com/office/officeart/2008/layout/BendingPictureCaptionList"/>
    <dgm:cxn modelId="{BD26AC96-51BB-4B9C-99EC-CF74E712A9E7}" type="presParOf" srcId="{3C021E3D-FB99-4AD4-9F84-2A9C7B1486A3}" destId="{E8A5629E-0834-4F09-A5FD-A941128135D6}" srcOrd="3" destOrd="0" presId="urn:microsoft.com/office/officeart/2008/layout/BendingPictureCaptionList"/>
    <dgm:cxn modelId="{0849D602-0BB9-428B-8CE2-CFA614752650}" type="presParOf" srcId="{3C021E3D-FB99-4AD4-9F84-2A9C7B1486A3}" destId="{3E84C8DE-B1A4-452D-B8EE-3C108AC17801}" srcOrd="4" destOrd="0" presId="urn:microsoft.com/office/officeart/2008/layout/BendingPictureCaptionList"/>
    <dgm:cxn modelId="{5B2725EB-C03E-4C49-B08F-3D724A67DC4E}" type="presParOf" srcId="{3E84C8DE-B1A4-452D-B8EE-3C108AC17801}" destId="{B11D2D57-1D1B-4BDD-9BF8-56858AF44EC0}" srcOrd="0" destOrd="0" presId="urn:microsoft.com/office/officeart/2008/layout/BendingPictureCaptionList"/>
    <dgm:cxn modelId="{F2527327-838C-41B6-B96A-86A112182AF7}" type="presParOf" srcId="{3E84C8DE-B1A4-452D-B8EE-3C108AC17801}" destId="{DF1321D0-3417-49FC-8132-DE476006FD1A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75FDBE-F7D7-4154-9B5D-A8A23A986E2C}" type="doc">
      <dgm:prSet loTypeId="urn:microsoft.com/office/officeart/2008/layout/Titled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1DACBB-DC3A-4FFD-ADFE-0AFB30EB68E9}">
      <dgm:prSet phldrT="[Текст]" phldr="1"/>
      <dgm:spPr/>
      <dgm:t>
        <a:bodyPr/>
        <a:lstStyle/>
        <a:p>
          <a:endParaRPr lang="ru-RU"/>
        </a:p>
      </dgm:t>
    </dgm:pt>
    <dgm:pt modelId="{C0649A58-D9F2-444B-B032-AC0E8FBB070C}" type="parTrans" cxnId="{C777F23A-F95D-419C-A359-E80CF09A88B6}">
      <dgm:prSet/>
      <dgm:spPr/>
      <dgm:t>
        <a:bodyPr/>
        <a:lstStyle/>
        <a:p>
          <a:endParaRPr lang="ru-RU"/>
        </a:p>
      </dgm:t>
    </dgm:pt>
    <dgm:pt modelId="{7F3DF080-49BC-404D-890C-E8A147BF8423}" type="sibTrans" cxnId="{C777F23A-F95D-419C-A359-E80CF09A88B6}">
      <dgm:prSet/>
      <dgm:spPr/>
      <dgm:t>
        <a:bodyPr/>
        <a:lstStyle/>
        <a:p>
          <a:endParaRPr lang="ru-RU"/>
        </a:p>
      </dgm:t>
    </dgm:pt>
    <dgm:pt modelId="{07AAB41E-99F8-4933-86C0-9D3ECA4E25B6}">
      <dgm:prSet phldrT="[Текст]"/>
      <dgm:spPr/>
      <dgm:t>
        <a:bodyPr/>
        <a:lstStyle/>
        <a:p>
          <a:r>
            <a:rPr lang="en-US" dirty="0" smtClean="0"/>
            <a:t>+</a:t>
          </a:r>
        </a:p>
        <a:p>
          <a:r>
            <a:rPr lang="en-US" dirty="0" smtClean="0"/>
            <a:t>_</a:t>
          </a:r>
          <a:endParaRPr lang="ru-RU" dirty="0"/>
        </a:p>
      </dgm:t>
    </dgm:pt>
    <dgm:pt modelId="{6FAB0FE9-B4DA-472D-B16C-A7F61FFFABC7}" type="parTrans" cxnId="{A3B84BD6-9428-4BBF-9161-DE333FD7D727}">
      <dgm:prSet/>
      <dgm:spPr/>
      <dgm:t>
        <a:bodyPr/>
        <a:lstStyle/>
        <a:p>
          <a:endParaRPr lang="ru-RU"/>
        </a:p>
      </dgm:t>
    </dgm:pt>
    <dgm:pt modelId="{13659870-002F-485D-81CC-C459E7F8CD2C}" type="sibTrans" cxnId="{A3B84BD6-9428-4BBF-9161-DE333FD7D727}">
      <dgm:prSet/>
      <dgm:spPr/>
      <dgm:t>
        <a:bodyPr/>
        <a:lstStyle/>
        <a:p>
          <a:endParaRPr lang="ru-RU"/>
        </a:p>
      </dgm:t>
    </dgm:pt>
    <dgm:pt modelId="{4F2D8B92-E011-4D73-8F13-5912E99F635E}">
      <dgm:prSet phldrT="[Текст]" phldr="1"/>
      <dgm:spPr/>
      <dgm:t>
        <a:bodyPr/>
        <a:lstStyle/>
        <a:p>
          <a:endParaRPr lang="ru-RU"/>
        </a:p>
      </dgm:t>
    </dgm:pt>
    <dgm:pt modelId="{D02AA417-18A6-4253-A6C8-350A7C9EBC29}" type="parTrans" cxnId="{668BABD2-749C-4A69-A591-2C7C735200F4}">
      <dgm:prSet/>
      <dgm:spPr/>
      <dgm:t>
        <a:bodyPr/>
        <a:lstStyle/>
        <a:p>
          <a:endParaRPr lang="ru-RU"/>
        </a:p>
      </dgm:t>
    </dgm:pt>
    <dgm:pt modelId="{7B165247-79E5-49F5-8838-AD8C0C2EDA74}" type="sibTrans" cxnId="{668BABD2-749C-4A69-A591-2C7C735200F4}">
      <dgm:prSet/>
      <dgm:spPr/>
      <dgm:t>
        <a:bodyPr/>
        <a:lstStyle/>
        <a:p>
          <a:endParaRPr lang="ru-RU"/>
        </a:p>
      </dgm:t>
    </dgm:pt>
    <dgm:pt modelId="{8EF9C2A1-E066-4B47-8D10-AA1E53D63ECE}">
      <dgm:prSet phldrT="[Текст]"/>
      <dgm:spPr/>
      <dgm:t>
        <a:bodyPr/>
        <a:lstStyle/>
        <a:p>
          <a:r>
            <a:rPr lang="en-US" dirty="0" smtClean="0"/>
            <a:t>+</a:t>
          </a:r>
        </a:p>
        <a:p>
          <a:r>
            <a:rPr lang="en-US" dirty="0" smtClean="0"/>
            <a:t>_</a:t>
          </a:r>
          <a:endParaRPr lang="ru-RU" dirty="0"/>
        </a:p>
      </dgm:t>
    </dgm:pt>
    <dgm:pt modelId="{EE3F7DAB-C130-4885-967B-7710F08A8079}" type="parTrans" cxnId="{E456B092-CD3D-47C9-AACB-FD0D586CD68D}">
      <dgm:prSet/>
      <dgm:spPr/>
      <dgm:t>
        <a:bodyPr/>
        <a:lstStyle/>
        <a:p>
          <a:endParaRPr lang="ru-RU"/>
        </a:p>
      </dgm:t>
    </dgm:pt>
    <dgm:pt modelId="{04BC5DF6-34BF-415A-AA6F-E1A26B2E19AA}" type="sibTrans" cxnId="{E456B092-CD3D-47C9-AACB-FD0D586CD68D}">
      <dgm:prSet/>
      <dgm:spPr/>
      <dgm:t>
        <a:bodyPr/>
        <a:lstStyle/>
        <a:p>
          <a:endParaRPr lang="ru-RU"/>
        </a:p>
      </dgm:t>
    </dgm:pt>
    <dgm:pt modelId="{38B4444A-BDB5-4D59-A3C4-8815374E42A4}">
      <dgm:prSet phldrT="[Текст]" phldr="1"/>
      <dgm:spPr/>
      <dgm:t>
        <a:bodyPr/>
        <a:lstStyle/>
        <a:p>
          <a:endParaRPr lang="ru-RU"/>
        </a:p>
      </dgm:t>
    </dgm:pt>
    <dgm:pt modelId="{6EEE70B6-A1E6-4ABE-A664-65F50A251145}" type="parTrans" cxnId="{138B0123-3D05-425F-B1A9-2846D474EB9F}">
      <dgm:prSet/>
      <dgm:spPr/>
      <dgm:t>
        <a:bodyPr/>
        <a:lstStyle/>
        <a:p>
          <a:endParaRPr lang="ru-RU"/>
        </a:p>
      </dgm:t>
    </dgm:pt>
    <dgm:pt modelId="{ED797512-F940-4CA4-ADEA-496805E67E0B}" type="sibTrans" cxnId="{138B0123-3D05-425F-B1A9-2846D474EB9F}">
      <dgm:prSet/>
      <dgm:spPr/>
      <dgm:t>
        <a:bodyPr/>
        <a:lstStyle/>
        <a:p>
          <a:endParaRPr lang="ru-RU"/>
        </a:p>
      </dgm:t>
    </dgm:pt>
    <dgm:pt modelId="{BAF5A730-300B-46A3-9F50-55A4784DC9A3}">
      <dgm:prSet phldrT="[Текст]"/>
      <dgm:spPr/>
      <dgm:t>
        <a:bodyPr/>
        <a:lstStyle/>
        <a:p>
          <a:r>
            <a:rPr lang="en-US" dirty="0" smtClean="0"/>
            <a:t>+</a:t>
          </a:r>
        </a:p>
        <a:p>
          <a:r>
            <a:rPr lang="en-US" dirty="0" smtClean="0"/>
            <a:t>_</a:t>
          </a:r>
          <a:endParaRPr lang="ru-RU" dirty="0"/>
        </a:p>
      </dgm:t>
    </dgm:pt>
    <dgm:pt modelId="{D2F0BB81-BF37-449D-BA53-EA726DD62077}" type="parTrans" cxnId="{76BC3083-81AA-4AA0-85E9-E363B4BB740C}">
      <dgm:prSet/>
      <dgm:spPr/>
      <dgm:t>
        <a:bodyPr/>
        <a:lstStyle/>
        <a:p>
          <a:endParaRPr lang="ru-RU"/>
        </a:p>
      </dgm:t>
    </dgm:pt>
    <dgm:pt modelId="{EED57D98-8276-456E-B1A9-1E7DAAACEE7A}" type="sibTrans" cxnId="{76BC3083-81AA-4AA0-85E9-E363B4BB740C}">
      <dgm:prSet/>
      <dgm:spPr/>
      <dgm:t>
        <a:bodyPr/>
        <a:lstStyle/>
        <a:p>
          <a:endParaRPr lang="ru-RU"/>
        </a:p>
      </dgm:t>
    </dgm:pt>
    <dgm:pt modelId="{871B6AE8-A664-4A28-ADB2-8536232FB1A1}" type="pres">
      <dgm:prSet presAssocID="{BB75FDBE-F7D7-4154-9B5D-A8A23A986E2C}" presName="rootNode" presStyleCnt="0">
        <dgm:presLayoutVars>
          <dgm:chMax/>
          <dgm:chPref/>
          <dgm:dir/>
          <dgm:animLvl val="lvl"/>
        </dgm:presLayoutVars>
      </dgm:prSet>
      <dgm:spPr/>
    </dgm:pt>
    <dgm:pt modelId="{8CAF4F16-50E5-411D-ABD4-8B70EF6B4EC5}" type="pres">
      <dgm:prSet presAssocID="{C41DACBB-DC3A-4FFD-ADFE-0AFB30EB68E9}" presName="composite" presStyleCnt="0"/>
      <dgm:spPr/>
    </dgm:pt>
    <dgm:pt modelId="{722B9F6A-0DFA-4311-93A0-E7AC71950CF7}" type="pres">
      <dgm:prSet presAssocID="{C41DACBB-DC3A-4FFD-ADFE-0AFB30EB68E9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40F499A6-AB03-40D3-8158-5F9ACF466914}" type="pres">
      <dgm:prSet presAssocID="{C41DACBB-DC3A-4FFD-ADFE-0AFB30EB68E9}" presName="Image" presStyleLbl="bgImgPlace1" presStyleIdx="0" presStyleCnt="3"/>
      <dgm:spPr/>
    </dgm:pt>
    <dgm:pt modelId="{93A25D1F-42B4-4C3A-9878-0160AAE446EF}" type="pres">
      <dgm:prSet presAssocID="{C41DACBB-DC3A-4FFD-ADFE-0AFB30EB68E9}" presName="ChildText" presStyleLbl="fgAcc1" presStyleIdx="0" presStyleCnt="3">
        <dgm:presLayoutVars>
          <dgm:chMax val="0"/>
          <dgm:chPref val="0"/>
          <dgm:bulletEnabled val="1"/>
        </dgm:presLayoutVars>
      </dgm:prSet>
      <dgm:spPr/>
    </dgm:pt>
    <dgm:pt modelId="{98AB3446-49B3-47E6-8B39-EC82E688D6E8}" type="pres">
      <dgm:prSet presAssocID="{7F3DF080-49BC-404D-890C-E8A147BF8423}" presName="sibTrans" presStyleCnt="0"/>
      <dgm:spPr/>
    </dgm:pt>
    <dgm:pt modelId="{BBCA3C29-7A9C-482F-97A9-109D21D0DF6D}" type="pres">
      <dgm:prSet presAssocID="{4F2D8B92-E011-4D73-8F13-5912E99F635E}" presName="composite" presStyleCnt="0"/>
      <dgm:spPr/>
    </dgm:pt>
    <dgm:pt modelId="{5EC7268C-D4DD-47B2-B309-F8428927E56C}" type="pres">
      <dgm:prSet presAssocID="{4F2D8B92-E011-4D73-8F13-5912E99F635E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06CBCD96-93A2-4138-9C69-989346254C2D}" type="pres">
      <dgm:prSet presAssocID="{4F2D8B92-E011-4D73-8F13-5912E99F635E}" presName="Image" presStyleLbl="bgImgPlace1" presStyleIdx="1" presStyleCnt="3"/>
      <dgm:spPr/>
    </dgm:pt>
    <dgm:pt modelId="{37D768DC-A82B-46E2-A651-A15AEB4F6BC6}" type="pres">
      <dgm:prSet presAssocID="{4F2D8B92-E011-4D73-8F13-5912E99F635E}" presName="ChildText" presStyleLbl="fgAcc1" presStyleIdx="1" presStyleCnt="3">
        <dgm:presLayoutVars>
          <dgm:chMax val="0"/>
          <dgm:chPref val="0"/>
          <dgm:bulletEnabled val="1"/>
        </dgm:presLayoutVars>
      </dgm:prSet>
      <dgm:spPr/>
    </dgm:pt>
    <dgm:pt modelId="{0A49CC18-5B22-4984-A896-39CE095BBE24}" type="pres">
      <dgm:prSet presAssocID="{7B165247-79E5-49F5-8838-AD8C0C2EDA74}" presName="sibTrans" presStyleCnt="0"/>
      <dgm:spPr/>
    </dgm:pt>
    <dgm:pt modelId="{FDE7638F-F395-401A-BD7F-2A512C1FA28B}" type="pres">
      <dgm:prSet presAssocID="{38B4444A-BDB5-4D59-A3C4-8815374E42A4}" presName="composite" presStyleCnt="0"/>
      <dgm:spPr/>
    </dgm:pt>
    <dgm:pt modelId="{B84B0E38-4C65-4AC2-A0CD-A1FDE26FA2A2}" type="pres">
      <dgm:prSet presAssocID="{38B4444A-BDB5-4D59-A3C4-8815374E42A4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B75B4D0D-E586-495C-A029-7EBC8532B636}" type="pres">
      <dgm:prSet presAssocID="{38B4444A-BDB5-4D59-A3C4-8815374E42A4}" presName="Image" presStyleLbl="bgImgPlace1" presStyleIdx="2" presStyleCnt="3"/>
      <dgm:spPr/>
    </dgm:pt>
    <dgm:pt modelId="{9BB548A8-0306-477C-83B6-82E58E412C7E}" type="pres">
      <dgm:prSet presAssocID="{38B4444A-BDB5-4D59-A3C4-8815374E42A4}" presName="ChildText" presStyleLbl="fg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8E3AC812-04FB-4A74-A84C-1FAE76824FAD}" type="presOf" srcId="{8EF9C2A1-E066-4B47-8D10-AA1E53D63ECE}" destId="{37D768DC-A82B-46E2-A651-A15AEB4F6BC6}" srcOrd="0" destOrd="0" presId="urn:microsoft.com/office/officeart/2008/layout/TitledPictureBlocks"/>
    <dgm:cxn modelId="{C777F23A-F95D-419C-A359-E80CF09A88B6}" srcId="{BB75FDBE-F7D7-4154-9B5D-A8A23A986E2C}" destId="{C41DACBB-DC3A-4FFD-ADFE-0AFB30EB68E9}" srcOrd="0" destOrd="0" parTransId="{C0649A58-D9F2-444B-B032-AC0E8FBB070C}" sibTransId="{7F3DF080-49BC-404D-890C-E8A147BF8423}"/>
    <dgm:cxn modelId="{138B0123-3D05-425F-B1A9-2846D474EB9F}" srcId="{BB75FDBE-F7D7-4154-9B5D-A8A23A986E2C}" destId="{38B4444A-BDB5-4D59-A3C4-8815374E42A4}" srcOrd="2" destOrd="0" parTransId="{6EEE70B6-A1E6-4ABE-A664-65F50A251145}" sibTransId="{ED797512-F940-4CA4-ADEA-496805E67E0B}"/>
    <dgm:cxn modelId="{32F77D8F-ADB5-4365-96AD-414BCA1C4C33}" type="presOf" srcId="{4F2D8B92-E011-4D73-8F13-5912E99F635E}" destId="{5EC7268C-D4DD-47B2-B309-F8428927E56C}" srcOrd="0" destOrd="0" presId="urn:microsoft.com/office/officeart/2008/layout/TitledPictureBlocks"/>
    <dgm:cxn modelId="{A3B84BD6-9428-4BBF-9161-DE333FD7D727}" srcId="{C41DACBB-DC3A-4FFD-ADFE-0AFB30EB68E9}" destId="{07AAB41E-99F8-4933-86C0-9D3ECA4E25B6}" srcOrd="0" destOrd="0" parTransId="{6FAB0FE9-B4DA-472D-B16C-A7F61FFFABC7}" sibTransId="{13659870-002F-485D-81CC-C459E7F8CD2C}"/>
    <dgm:cxn modelId="{76BC3083-81AA-4AA0-85E9-E363B4BB740C}" srcId="{38B4444A-BDB5-4D59-A3C4-8815374E42A4}" destId="{BAF5A730-300B-46A3-9F50-55A4784DC9A3}" srcOrd="0" destOrd="0" parTransId="{D2F0BB81-BF37-449D-BA53-EA726DD62077}" sibTransId="{EED57D98-8276-456E-B1A9-1E7DAAACEE7A}"/>
    <dgm:cxn modelId="{B31874FC-298C-481E-A6F8-4C4C58E8CEC7}" type="presOf" srcId="{BAF5A730-300B-46A3-9F50-55A4784DC9A3}" destId="{9BB548A8-0306-477C-83B6-82E58E412C7E}" srcOrd="0" destOrd="0" presId="urn:microsoft.com/office/officeart/2008/layout/TitledPictureBlocks"/>
    <dgm:cxn modelId="{0335DAE0-C058-41DD-BD17-BF4BB1A3D993}" type="presOf" srcId="{C41DACBB-DC3A-4FFD-ADFE-0AFB30EB68E9}" destId="{722B9F6A-0DFA-4311-93A0-E7AC71950CF7}" srcOrd="0" destOrd="0" presId="urn:microsoft.com/office/officeart/2008/layout/TitledPictureBlocks"/>
    <dgm:cxn modelId="{2ED764AB-DFA9-4640-AE2A-36A02C273A5C}" type="presOf" srcId="{38B4444A-BDB5-4D59-A3C4-8815374E42A4}" destId="{B84B0E38-4C65-4AC2-A0CD-A1FDE26FA2A2}" srcOrd="0" destOrd="0" presId="urn:microsoft.com/office/officeart/2008/layout/TitledPictureBlocks"/>
    <dgm:cxn modelId="{E456B092-CD3D-47C9-AACB-FD0D586CD68D}" srcId="{4F2D8B92-E011-4D73-8F13-5912E99F635E}" destId="{8EF9C2A1-E066-4B47-8D10-AA1E53D63ECE}" srcOrd="0" destOrd="0" parTransId="{EE3F7DAB-C130-4885-967B-7710F08A8079}" sibTransId="{04BC5DF6-34BF-415A-AA6F-E1A26B2E19AA}"/>
    <dgm:cxn modelId="{961A62FE-B3B0-44D9-A755-B66610168745}" type="presOf" srcId="{07AAB41E-99F8-4933-86C0-9D3ECA4E25B6}" destId="{93A25D1F-42B4-4C3A-9878-0160AAE446EF}" srcOrd="0" destOrd="0" presId="urn:microsoft.com/office/officeart/2008/layout/TitledPictureBlocks"/>
    <dgm:cxn modelId="{C3BD45CD-2DAE-44E9-BCCD-09CD84BFBFAA}" type="presOf" srcId="{BB75FDBE-F7D7-4154-9B5D-A8A23A986E2C}" destId="{871B6AE8-A664-4A28-ADB2-8536232FB1A1}" srcOrd="0" destOrd="0" presId="urn:microsoft.com/office/officeart/2008/layout/TitledPictureBlocks"/>
    <dgm:cxn modelId="{668BABD2-749C-4A69-A591-2C7C735200F4}" srcId="{BB75FDBE-F7D7-4154-9B5D-A8A23A986E2C}" destId="{4F2D8B92-E011-4D73-8F13-5912E99F635E}" srcOrd="1" destOrd="0" parTransId="{D02AA417-18A6-4253-A6C8-350A7C9EBC29}" sibTransId="{7B165247-79E5-49F5-8838-AD8C0C2EDA74}"/>
    <dgm:cxn modelId="{2BFC05A3-E96F-4B7D-B4AC-EE2C4AF2B8E9}" type="presParOf" srcId="{871B6AE8-A664-4A28-ADB2-8536232FB1A1}" destId="{8CAF4F16-50E5-411D-ABD4-8B70EF6B4EC5}" srcOrd="0" destOrd="0" presId="urn:microsoft.com/office/officeart/2008/layout/TitledPictureBlocks"/>
    <dgm:cxn modelId="{72A4F48F-C290-4670-B0BC-140AE120CC26}" type="presParOf" srcId="{8CAF4F16-50E5-411D-ABD4-8B70EF6B4EC5}" destId="{722B9F6A-0DFA-4311-93A0-E7AC71950CF7}" srcOrd="0" destOrd="0" presId="urn:microsoft.com/office/officeart/2008/layout/TitledPictureBlocks"/>
    <dgm:cxn modelId="{CE4EBAF6-391B-4DEE-B3AA-3790F4C4DA8F}" type="presParOf" srcId="{8CAF4F16-50E5-411D-ABD4-8B70EF6B4EC5}" destId="{40F499A6-AB03-40D3-8158-5F9ACF466914}" srcOrd="1" destOrd="0" presId="urn:microsoft.com/office/officeart/2008/layout/TitledPictureBlocks"/>
    <dgm:cxn modelId="{D533F3F8-4BE3-487A-BC82-E5DAB56F93DB}" type="presParOf" srcId="{8CAF4F16-50E5-411D-ABD4-8B70EF6B4EC5}" destId="{93A25D1F-42B4-4C3A-9878-0160AAE446EF}" srcOrd="2" destOrd="0" presId="urn:microsoft.com/office/officeart/2008/layout/TitledPictureBlocks"/>
    <dgm:cxn modelId="{3D66CA9C-006D-4C13-8D2E-AB26130AFDD1}" type="presParOf" srcId="{871B6AE8-A664-4A28-ADB2-8536232FB1A1}" destId="{98AB3446-49B3-47E6-8B39-EC82E688D6E8}" srcOrd="1" destOrd="0" presId="urn:microsoft.com/office/officeart/2008/layout/TitledPictureBlocks"/>
    <dgm:cxn modelId="{CDDB509A-BC9F-45F9-B559-6F22A0B6193C}" type="presParOf" srcId="{871B6AE8-A664-4A28-ADB2-8536232FB1A1}" destId="{BBCA3C29-7A9C-482F-97A9-109D21D0DF6D}" srcOrd="2" destOrd="0" presId="urn:microsoft.com/office/officeart/2008/layout/TitledPictureBlocks"/>
    <dgm:cxn modelId="{6FCCFD67-D6E9-48E5-BBF6-A8562086020E}" type="presParOf" srcId="{BBCA3C29-7A9C-482F-97A9-109D21D0DF6D}" destId="{5EC7268C-D4DD-47B2-B309-F8428927E56C}" srcOrd="0" destOrd="0" presId="urn:microsoft.com/office/officeart/2008/layout/TitledPictureBlocks"/>
    <dgm:cxn modelId="{AD194970-987F-4888-87B7-1F2F9748259A}" type="presParOf" srcId="{BBCA3C29-7A9C-482F-97A9-109D21D0DF6D}" destId="{06CBCD96-93A2-4138-9C69-989346254C2D}" srcOrd="1" destOrd="0" presId="urn:microsoft.com/office/officeart/2008/layout/TitledPictureBlocks"/>
    <dgm:cxn modelId="{59FDDF42-32E9-4A8A-8DF6-7A7E2019BD20}" type="presParOf" srcId="{BBCA3C29-7A9C-482F-97A9-109D21D0DF6D}" destId="{37D768DC-A82B-46E2-A651-A15AEB4F6BC6}" srcOrd="2" destOrd="0" presId="urn:microsoft.com/office/officeart/2008/layout/TitledPictureBlocks"/>
    <dgm:cxn modelId="{64E35CF4-613D-4B7D-B49B-B91FA95C5B59}" type="presParOf" srcId="{871B6AE8-A664-4A28-ADB2-8536232FB1A1}" destId="{0A49CC18-5B22-4984-A896-39CE095BBE24}" srcOrd="3" destOrd="0" presId="urn:microsoft.com/office/officeart/2008/layout/TitledPictureBlocks"/>
    <dgm:cxn modelId="{A70F9B7F-2311-4000-BF36-31D5DAF641BF}" type="presParOf" srcId="{871B6AE8-A664-4A28-ADB2-8536232FB1A1}" destId="{FDE7638F-F395-401A-BD7F-2A512C1FA28B}" srcOrd="4" destOrd="0" presId="urn:microsoft.com/office/officeart/2008/layout/TitledPictureBlocks"/>
    <dgm:cxn modelId="{8C4F061B-D787-4F93-A92B-768C8B515467}" type="presParOf" srcId="{FDE7638F-F395-401A-BD7F-2A512C1FA28B}" destId="{B84B0E38-4C65-4AC2-A0CD-A1FDE26FA2A2}" srcOrd="0" destOrd="0" presId="urn:microsoft.com/office/officeart/2008/layout/TitledPictureBlocks"/>
    <dgm:cxn modelId="{AF4E0407-83C1-43E6-859C-9C9A54C3EFB2}" type="presParOf" srcId="{FDE7638F-F395-401A-BD7F-2A512C1FA28B}" destId="{B75B4D0D-E586-495C-A029-7EBC8532B636}" srcOrd="1" destOrd="0" presId="urn:microsoft.com/office/officeart/2008/layout/TitledPictureBlocks"/>
    <dgm:cxn modelId="{099328A7-C4CA-43ED-881C-CAE0A4340721}" type="presParOf" srcId="{FDE7638F-F395-401A-BD7F-2A512C1FA28B}" destId="{9BB548A8-0306-477C-83B6-82E58E412C7E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3AF3E5-0BEF-488F-9CC8-D292E4428EF1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D3A0E2-1BDA-45EF-B737-562663BE9A74}">
      <dgm:prSet phldrT="[Текст]" phldr="1"/>
      <dgm:spPr/>
      <dgm:t>
        <a:bodyPr/>
        <a:lstStyle/>
        <a:p>
          <a:endParaRPr lang="ru-RU" dirty="0"/>
        </a:p>
      </dgm:t>
    </dgm:pt>
    <dgm:pt modelId="{D447FCA7-D919-4261-9C05-9EB7B768495A}" type="parTrans" cxnId="{7042D400-437A-45E4-9CD3-594B5E108852}">
      <dgm:prSet/>
      <dgm:spPr/>
      <dgm:t>
        <a:bodyPr/>
        <a:lstStyle/>
        <a:p>
          <a:endParaRPr lang="ru-RU"/>
        </a:p>
      </dgm:t>
    </dgm:pt>
    <dgm:pt modelId="{946F57F0-34BC-4412-9D08-A8C2A3BA0E33}" type="sibTrans" cxnId="{7042D400-437A-45E4-9CD3-594B5E108852}">
      <dgm:prSet/>
      <dgm:spPr/>
      <dgm:t>
        <a:bodyPr/>
        <a:lstStyle/>
        <a:p>
          <a:endParaRPr lang="ru-RU"/>
        </a:p>
      </dgm:t>
    </dgm:pt>
    <dgm:pt modelId="{70394F5E-7D40-4672-AA88-E94037B3AEE7}">
      <dgm:prSet phldrT="[Текст]" custT="1"/>
      <dgm:spPr/>
      <dgm:t>
        <a:bodyPr/>
        <a:lstStyle/>
        <a:p>
          <a:r>
            <a:rPr lang="en-US" sz="3600" i="1" dirty="0" smtClean="0"/>
            <a:t>Reasons</a:t>
          </a:r>
        </a:p>
        <a:p>
          <a:r>
            <a:rPr lang="en-US" sz="2800" dirty="0" smtClean="0"/>
            <a:t>1.</a:t>
          </a:r>
        </a:p>
        <a:p>
          <a:r>
            <a:rPr lang="en-US" sz="2800" dirty="0" smtClean="0"/>
            <a:t>2.</a:t>
          </a:r>
        </a:p>
        <a:p>
          <a:r>
            <a:rPr lang="en-US" sz="2800" dirty="0" smtClean="0"/>
            <a:t>3.</a:t>
          </a:r>
          <a:endParaRPr lang="ru-RU" sz="2800" dirty="0"/>
        </a:p>
      </dgm:t>
    </dgm:pt>
    <dgm:pt modelId="{8D38E019-1830-4616-8588-317EC792D3E4}" type="parTrans" cxnId="{50328121-A6EF-4CF2-951B-6FE682B11403}">
      <dgm:prSet/>
      <dgm:spPr/>
      <dgm:t>
        <a:bodyPr/>
        <a:lstStyle/>
        <a:p>
          <a:endParaRPr lang="ru-RU"/>
        </a:p>
      </dgm:t>
    </dgm:pt>
    <dgm:pt modelId="{6DF0D43D-BC74-45E8-9569-14C2F00B7ED7}" type="sibTrans" cxnId="{50328121-A6EF-4CF2-951B-6FE682B11403}">
      <dgm:prSet/>
      <dgm:spPr/>
      <dgm:t>
        <a:bodyPr/>
        <a:lstStyle/>
        <a:p>
          <a:endParaRPr lang="ru-RU"/>
        </a:p>
      </dgm:t>
    </dgm:pt>
    <dgm:pt modelId="{5B2F9274-9FF6-4C2D-B2C6-C51E6F73F186}" type="pres">
      <dgm:prSet presAssocID="{5E3AF3E5-0BEF-488F-9CC8-D292E4428EF1}" presName="Name0" presStyleCnt="0">
        <dgm:presLayoutVars>
          <dgm:chMax/>
          <dgm:chPref/>
          <dgm:dir/>
          <dgm:animLvl val="lvl"/>
        </dgm:presLayoutVars>
      </dgm:prSet>
      <dgm:spPr/>
    </dgm:pt>
    <dgm:pt modelId="{872CA793-5430-4E92-8B21-2E2540043A8A}" type="pres">
      <dgm:prSet presAssocID="{CCD3A0E2-1BDA-45EF-B737-562663BE9A74}" presName="composite" presStyleCnt="0"/>
      <dgm:spPr/>
    </dgm:pt>
    <dgm:pt modelId="{E1D6351A-77E7-4BFC-AA85-87357B2F3669}" type="pres">
      <dgm:prSet presAssocID="{CCD3A0E2-1BDA-45EF-B737-562663BE9A74}" presName="ParentAccentShape" presStyleLbl="trBgShp" presStyleIdx="0" presStyleCnt="2"/>
      <dgm:spPr/>
    </dgm:pt>
    <dgm:pt modelId="{1411A842-0983-4508-830E-CA076BE40412}" type="pres">
      <dgm:prSet presAssocID="{CCD3A0E2-1BDA-45EF-B737-562663BE9A74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</dgm:pt>
    <dgm:pt modelId="{DB0767B8-F6D5-4254-B393-8CD406C9AD78}" type="pres">
      <dgm:prSet presAssocID="{CCD3A0E2-1BDA-45EF-B737-562663BE9A74}" presName="ChildText" presStyleLbl="revTx" presStyleIdx="1" presStyleCnt="2" custLinFactNeighborX="3180" custLinFactNeighborY="-2077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03C0C6EB-C58D-401F-BF70-28BE3AC6D3CB}" type="pres">
      <dgm:prSet presAssocID="{CCD3A0E2-1BDA-45EF-B737-562663BE9A74}" presName="ChildAccentShape" presStyleLbl="trBgShp" presStyleIdx="1" presStyleCnt="2"/>
      <dgm:spPr/>
    </dgm:pt>
    <dgm:pt modelId="{296F389C-1634-4337-94CA-C7E64019395E}" type="pres">
      <dgm:prSet presAssocID="{CCD3A0E2-1BDA-45EF-B737-562663BE9A74}" presName="Image" presStyleLbl="alignImgPlace1" presStyleIdx="0" presStyleCnt="1"/>
      <dgm:spPr/>
    </dgm:pt>
  </dgm:ptLst>
  <dgm:cxnLst>
    <dgm:cxn modelId="{7042D400-437A-45E4-9CD3-594B5E108852}" srcId="{5E3AF3E5-0BEF-488F-9CC8-D292E4428EF1}" destId="{CCD3A0E2-1BDA-45EF-B737-562663BE9A74}" srcOrd="0" destOrd="0" parTransId="{D447FCA7-D919-4261-9C05-9EB7B768495A}" sibTransId="{946F57F0-34BC-4412-9D08-A8C2A3BA0E33}"/>
    <dgm:cxn modelId="{50328121-A6EF-4CF2-951B-6FE682B11403}" srcId="{CCD3A0E2-1BDA-45EF-B737-562663BE9A74}" destId="{70394F5E-7D40-4672-AA88-E94037B3AEE7}" srcOrd="0" destOrd="0" parTransId="{8D38E019-1830-4616-8588-317EC792D3E4}" sibTransId="{6DF0D43D-BC74-45E8-9569-14C2F00B7ED7}"/>
    <dgm:cxn modelId="{C69BCC4D-D28A-4AC0-832B-9F1E3D5D93C0}" type="presOf" srcId="{CCD3A0E2-1BDA-45EF-B737-562663BE9A74}" destId="{1411A842-0983-4508-830E-CA076BE40412}" srcOrd="0" destOrd="0" presId="urn:microsoft.com/office/officeart/2009/3/layout/SnapshotPictureList"/>
    <dgm:cxn modelId="{4DFAF8C6-ED64-42FC-80CB-9D36BA1C9057}" type="presOf" srcId="{70394F5E-7D40-4672-AA88-E94037B3AEE7}" destId="{DB0767B8-F6D5-4254-B393-8CD406C9AD78}" srcOrd="0" destOrd="0" presId="urn:microsoft.com/office/officeart/2009/3/layout/SnapshotPictureList"/>
    <dgm:cxn modelId="{3F3C1DD2-054B-4A37-BF32-3D168E899E95}" type="presOf" srcId="{5E3AF3E5-0BEF-488F-9CC8-D292E4428EF1}" destId="{5B2F9274-9FF6-4C2D-B2C6-C51E6F73F186}" srcOrd="0" destOrd="0" presId="urn:microsoft.com/office/officeart/2009/3/layout/SnapshotPictureList"/>
    <dgm:cxn modelId="{20FDCEFC-C645-4F63-B5C9-437031CFBA49}" type="presParOf" srcId="{5B2F9274-9FF6-4C2D-B2C6-C51E6F73F186}" destId="{872CA793-5430-4E92-8B21-2E2540043A8A}" srcOrd="0" destOrd="0" presId="urn:microsoft.com/office/officeart/2009/3/layout/SnapshotPictureList"/>
    <dgm:cxn modelId="{8DD82F1F-B811-4CB0-8E6A-52E12B17EA20}" type="presParOf" srcId="{872CA793-5430-4E92-8B21-2E2540043A8A}" destId="{E1D6351A-77E7-4BFC-AA85-87357B2F3669}" srcOrd="0" destOrd="0" presId="urn:microsoft.com/office/officeart/2009/3/layout/SnapshotPictureList"/>
    <dgm:cxn modelId="{C2EDDFAF-C1F7-4346-ADA6-A297809015DA}" type="presParOf" srcId="{872CA793-5430-4E92-8B21-2E2540043A8A}" destId="{1411A842-0983-4508-830E-CA076BE40412}" srcOrd="1" destOrd="0" presId="urn:microsoft.com/office/officeart/2009/3/layout/SnapshotPictureList"/>
    <dgm:cxn modelId="{AFC72280-AF94-4CAF-A871-0C344FCA1916}" type="presParOf" srcId="{872CA793-5430-4E92-8B21-2E2540043A8A}" destId="{DB0767B8-F6D5-4254-B393-8CD406C9AD78}" srcOrd="2" destOrd="0" presId="urn:microsoft.com/office/officeart/2009/3/layout/SnapshotPictureList"/>
    <dgm:cxn modelId="{40D12EB3-3CE2-4E98-B46F-92D9B3158F17}" type="presParOf" srcId="{872CA793-5430-4E92-8B21-2E2540043A8A}" destId="{03C0C6EB-C58D-401F-BF70-28BE3AC6D3CB}" srcOrd="3" destOrd="0" presId="urn:microsoft.com/office/officeart/2009/3/layout/SnapshotPictureList"/>
    <dgm:cxn modelId="{CF6A40D4-85E0-42D1-B446-488DDA117BE0}" type="presParOf" srcId="{872CA793-5430-4E92-8B21-2E2540043A8A}" destId="{296F389C-1634-4337-94CA-C7E64019395E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AA6DD-E46E-448D-A564-8B9D9A0827A5}">
      <dsp:nvSpPr>
        <dsp:cNvPr id="0" name=""/>
        <dsp:cNvSpPr/>
      </dsp:nvSpPr>
      <dsp:spPr>
        <a:xfrm>
          <a:off x="0" y="1183778"/>
          <a:ext cx="2521267" cy="201701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1F08EA-4CDA-44BD-9321-6FBA7A9AE265}">
      <dsp:nvSpPr>
        <dsp:cNvPr id="0" name=""/>
        <dsp:cNvSpPr/>
      </dsp:nvSpPr>
      <dsp:spPr>
        <a:xfrm>
          <a:off x="226914" y="2999090"/>
          <a:ext cx="2243928" cy="705954"/>
        </a:xfrm>
        <a:prstGeom prst="wedgeRectCallout">
          <a:avLst>
            <a:gd name="adj1" fmla="val 20250"/>
            <a:gd name="adj2" fmla="val -607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Title</a:t>
          </a:r>
          <a:endParaRPr lang="ru-RU" sz="3200" kern="1200" dirty="0"/>
        </a:p>
      </dsp:txBody>
      <dsp:txXfrm>
        <a:off x="226914" y="2999090"/>
        <a:ext cx="2243928" cy="705954"/>
      </dsp:txXfrm>
    </dsp:sp>
    <dsp:sp modelId="{C328FB27-FE8C-435A-BA60-DF8C4C1DE92C}">
      <dsp:nvSpPr>
        <dsp:cNvPr id="0" name=""/>
        <dsp:cNvSpPr/>
      </dsp:nvSpPr>
      <dsp:spPr>
        <a:xfrm>
          <a:off x="2773394" y="1183778"/>
          <a:ext cx="2521267" cy="201701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91EC94-F7E3-4E1D-AA20-0D3B63992E78}">
      <dsp:nvSpPr>
        <dsp:cNvPr id="0" name=""/>
        <dsp:cNvSpPr/>
      </dsp:nvSpPr>
      <dsp:spPr>
        <a:xfrm>
          <a:off x="3000308" y="2999090"/>
          <a:ext cx="2243928" cy="705954"/>
        </a:xfrm>
        <a:prstGeom prst="wedgeRectCallout">
          <a:avLst>
            <a:gd name="adj1" fmla="val 20250"/>
            <a:gd name="adj2" fmla="val -607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Title</a:t>
          </a:r>
          <a:endParaRPr lang="ru-RU" sz="3200" kern="1200" dirty="0"/>
        </a:p>
      </dsp:txBody>
      <dsp:txXfrm>
        <a:off x="3000308" y="2999090"/>
        <a:ext cx="2243928" cy="705954"/>
      </dsp:txXfrm>
    </dsp:sp>
    <dsp:sp modelId="{B11D2D57-1D1B-4BDD-9BF8-56858AF44EC0}">
      <dsp:nvSpPr>
        <dsp:cNvPr id="0" name=""/>
        <dsp:cNvSpPr/>
      </dsp:nvSpPr>
      <dsp:spPr>
        <a:xfrm>
          <a:off x="5546788" y="1183778"/>
          <a:ext cx="2521267" cy="201701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1321D0-3417-49FC-8132-DE476006FD1A}">
      <dsp:nvSpPr>
        <dsp:cNvPr id="0" name=""/>
        <dsp:cNvSpPr/>
      </dsp:nvSpPr>
      <dsp:spPr>
        <a:xfrm>
          <a:off x="5773702" y="2999090"/>
          <a:ext cx="2243928" cy="705954"/>
        </a:xfrm>
        <a:prstGeom prst="wedgeRectCallout">
          <a:avLst>
            <a:gd name="adj1" fmla="val 20250"/>
            <a:gd name="adj2" fmla="val -607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Title</a:t>
          </a:r>
          <a:endParaRPr lang="ru-RU" sz="3200" kern="1200" dirty="0"/>
        </a:p>
      </dsp:txBody>
      <dsp:txXfrm>
        <a:off x="5773702" y="2999090"/>
        <a:ext cx="2243928" cy="7059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F499A6-AB03-40D3-8158-5F9ACF466914}">
      <dsp:nvSpPr>
        <dsp:cNvPr id="0" name=""/>
        <dsp:cNvSpPr/>
      </dsp:nvSpPr>
      <dsp:spPr>
        <a:xfrm>
          <a:off x="3626" y="1351699"/>
          <a:ext cx="1984155" cy="1681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A25D1F-42B4-4C3A-9878-0160AAE446EF}">
      <dsp:nvSpPr>
        <dsp:cNvPr id="0" name=""/>
        <dsp:cNvSpPr/>
      </dsp:nvSpPr>
      <dsp:spPr>
        <a:xfrm>
          <a:off x="1723564" y="1586957"/>
          <a:ext cx="940857" cy="979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+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_</a:t>
          </a:r>
          <a:endParaRPr lang="ru-RU" sz="2200" kern="1200" dirty="0"/>
        </a:p>
      </dsp:txBody>
      <dsp:txXfrm>
        <a:off x="1751121" y="1614514"/>
        <a:ext cx="885743" cy="924133"/>
      </dsp:txXfrm>
    </dsp:sp>
    <dsp:sp modelId="{722B9F6A-0DFA-4311-93A0-E7AC71950CF7}">
      <dsp:nvSpPr>
        <dsp:cNvPr id="0" name=""/>
        <dsp:cNvSpPr/>
      </dsp:nvSpPr>
      <dsp:spPr>
        <a:xfrm>
          <a:off x="3626" y="1031137"/>
          <a:ext cx="1984155" cy="2894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3626" y="1031137"/>
        <a:ext cx="1984155" cy="289489"/>
      </dsp:txXfrm>
    </dsp:sp>
    <dsp:sp modelId="{06CBCD96-93A2-4138-9C69-989346254C2D}">
      <dsp:nvSpPr>
        <dsp:cNvPr id="0" name=""/>
        <dsp:cNvSpPr/>
      </dsp:nvSpPr>
      <dsp:spPr>
        <a:xfrm>
          <a:off x="3104441" y="1351699"/>
          <a:ext cx="1984155" cy="1681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D768DC-A82B-46E2-A651-A15AEB4F6BC6}">
      <dsp:nvSpPr>
        <dsp:cNvPr id="0" name=""/>
        <dsp:cNvSpPr/>
      </dsp:nvSpPr>
      <dsp:spPr>
        <a:xfrm>
          <a:off x="4824380" y="1586957"/>
          <a:ext cx="940857" cy="979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+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_</a:t>
          </a:r>
          <a:endParaRPr lang="ru-RU" sz="2200" kern="1200" dirty="0"/>
        </a:p>
      </dsp:txBody>
      <dsp:txXfrm>
        <a:off x="4851937" y="1614514"/>
        <a:ext cx="885743" cy="924133"/>
      </dsp:txXfrm>
    </dsp:sp>
    <dsp:sp modelId="{5EC7268C-D4DD-47B2-B309-F8428927E56C}">
      <dsp:nvSpPr>
        <dsp:cNvPr id="0" name=""/>
        <dsp:cNvSpPr/>
      </dsp:nvSpPr>
      <dsp:spPr>
        <a:xfrm>
          <a:off x="3104441" y="1031137"/>
          <a:ext cx="1984155" cy="2894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3104441" y="1031137"/>
        <a:ext cx="1984155" cy="289489"/>
      </dsp:txXfrm>
    </dsp:sp>
    <dsp:sp modelId="{B75B4D0D-E586-495C-A029-7EBC8532B636}">
      <dsp:nvSpPr>
        <dsp:cNvPr id="0" name=""/>
        <dsp:cNvSpPr/>
      </dsp:nvSpPr>
      <dsp:spPr>
        <a:xfrm>
          <a:off x="6205257" y="1351699"/>
          <a:ext cx="1984155" cy="1681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B548A8-0306-477C-83B6-82E58E412C7E}">
      <dsp:nvSpPr>
        <dsp:cNvPr id="0" name=""/>
        <dsp:cNvSpPr/>
      </dsp:nvSpPr>
      <dsp:spPr>
        <a:xfrm>
          <a:off x="7925196" y="1586957"/>
          <a:ext cx="940857" cy="9792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+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_</a:t>
          </a:r>
          <a:endParaRPr lang="ru-RU" sz="2200" kern="1200" dirty="0"/>
        </a:p>
      </dsp:txBody>
      <dsp:txXfrm>
        <a:off x="7952753" y="1614514"/>
        <a:ext cx="885743" cy="924133"/>
      </dsp:txXfrm>
    </dsp:sp>
    <dsp:sp modelId="{B84B0E38-4C65-4AC2-A0CD-A1FDE26FA2A2}">
      <dsp:nvSpPr>
        <dsp:cNvPr id="0" name=""/>
        <dsp:cNvSpPr/>
      </dsp:nvSpPr>
      <dsp:spPr>
        <a:xfrm>
          <a:off x="6205257" y="1031137"/>
          <a:ext cx="1984155" cy="2894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6205257" y="1031137"/>
        <a:ext cx="1984155" cy="2894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C0C6EB-C58D-401F-BF70-28BE3AC6D3CB}">
      <dsp:nvSpPr>
        <dsp:cNvPr id="0" name=""/>
        <dsp:cNvSpPr/>
      </dsp:nvSpPr>
      <dsp:spPr>
        <a:xfrm>
          <a:off x="5950915" y="850266"/>
          <a:ext cx="145084" cy="2685210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D6351A-77E7-4BFC-AA85-87357B2F3669}">
      <dsp:nvSpPr>
        <dsp:cNvPr id="0" name=""/>
        <dsp:cNvSpPr/>
      </dsp:nvSpPr>
      <dsp:spPr>
        <a:xfrm>
          <a:off x="145084" y="850266"/>
          <a:ext cx="3773424" cy="268521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6F389C-1634-4337-94CA-C7E64019395E}">
      <dsp:nvSpPr>
        <dsp:cNvPr id="0" name=""/>
        <dsp:cNvSpPr/>
      </dsp:nvSpPr>
      <dsp:spPr>
        <a:xfrm>
          <a:off x="0" y="528522"/>
          <a:ext cx="3628339" cy="253997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11A842-0983-4508-830E-CA076BE40412}">
      <dsp:nvSpPr>
        <dsp:cNvPr id="0" name=""/>
        <dsp:cNvSpPr/>
      </dsp:nvSpPr>
      <dsp:spPr>
        <a:xfrm>
          <a:off x="292608" y="3069399"/>
          <a:ext cx="3480816" cy="318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3340" rIns="1422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292608" y="3069399"/>
        <a:ext cx="3480816" cy="318737"/>
      </dsp:txXfrm>
    </dsp:sp>
    <dsp:sp modelId="{DB0767B8-F6D5-4254-B393-8CD406C9AD78}">
      <dsp:nvSpPr>
        <dsp:cNvPr id="0" name=""/>
        <dsp:cNvSpPr/>
      </dsp:nvSpPr>
      <dsp:spPr>
        <a:xfrm>
          <a:off x="4126988" y="292494"/>
          <a:ext cx="1725168" cy="2685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i="1" kern="1200" dirty="0" smtClean="0"/>
            <a:t>Reasons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1.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2.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3.</a:t>
          </a:r>
          <a:endParaRPr lang="ru-RU" sz="2800" kern="1200" dirty="0"/>
        </a:p>
      </dsp:txBody>
      <dsp:txXfrm>
        <a:off x="4126988" y="292494"/>
        <a:ext cx="1725168" cy="2685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02"/>
          <a:stretch/>
        </p:blipFill>
        <p:spPr>
          <a:xfrm>
            <a:off x="0" y="2403067"/>
            <a:ext cx="9144000" cy="4454933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3/18/2023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60" y="151990"/>
            <a:ext cx="7869889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" r="5795"/>
          <a:stretch/>
        </p:blipFill>
        <p:spPr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69164" y="1463040"/>
            <a:ext cx="8805672" cy="998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b="1" i="1" dirty="0" smtClean="0">
                <a:ln w="0"/>
                <a:solidFill>
                  <a:schemeClr val="bg1"/>
                </a:solidFill>
                <a:latin typeface="+mn-lt"/>
              </a:rPr>
              <a:t>«</a:t>
            </a:r>
            <a:r>
              <a:rPr lang="en-US" sz="4400" b="1" i="1" dirty="0" smtClean="0">
                <a:ln w="0"/>
                <a:solidFill>
                  <a:schemeClr val="bg1"/>
                </a:solidFill>
                <a:latin typeface="+mn-lt"/>
              </a:rPr>
              <a:t>We CAN Make a Difference </a:t>
            </a:r>
            <a:r>
              <a:rPr lang="ru-RU" sz="4400" b="1" i="1" dirty="0" smtClean="0">
                <a:ln w="0"/>
                <a:solidFill>
                  <a:schemeClr val="bg1"/>
                </a:solidFill>
                <a:latin typeface="+mn-lt"/>
              </a:rPr>
              <a:t>»</a:t>
            </a:r>
            <a:endParaRPr lang="en-US" sz="4400" b="1" i="1" dirty="0" smtClean="0">
              <a:ln w="0"/>
              <a:solidFill>
                <a:schemeClr val="bg1"/>
              </a:solidFill>
              <a:latin typeface="+mn-lt"/>
            </a:endParaRPr>
          </a:p>
          <a:p>
            <a:endParaRPr lang="en-US" sz="4400" b="1" i="1" dirty="0" smtClean="0">
              <a:ln w="0"/>
              <a:solidFill>
                <a:schemeClr val="bg1"/>
              </a:solidFill>
              <a:latin typeface="+mn-lt"/>
            </a:endParaRPr>
          </a:p>
          <a:p>
            <a:endParaRPr lang="en-US" sz="4400" b="1" i="1" dirty="0">
              <a:ln w="0"/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7"/>
          <p:cNvGrpSpPr>
            <a:grpSpLocks/>
          </p:cNvGrpSpPr>
          <p:nvPr/>
        </p:nvGrpSpPr>
        <p:grpSpPr bwMode="auto">
          <a:xfrm>
            <a:off x="1959309" y="301124"/>
            <a:ext cx="5105400" cy="555625"/>
            <a:chOff x="1248" y="2030"/>
            <a:chExt cx="3216" cy="350"/>
          </a:xfrm>
        </p:grpSpPr>
        <p:sp>
          <p:nvSpPr>
            <p:cNvPr id="39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/>
            </a:p>
          </p:txBody>
        </p:sp>
        <p:sp>
          <p:nvSpPr>
            <p:cNvPr id="41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54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b="1" i="1" dirty="0" smtClean="0">
                  <a:solidFill>
                    <a:srgbClr val="00B050"/>
                  </a:solidFill>
                </a:rPr>
                <a:t>Possible Activities</a:t>
              </a:r>
              <a:endParaRPr lang="en-US" sz="2400" b="1" i="1" dirty="0">
                <a:solidFill>
                  <a:srgbClr val="00B050"/>
                </a:solidFill>
              </a:endParaRPr>
            </a:p>
          </p:txBody>
        </p:sp>
        <p:sp>
          <p:nvSpPr>
            <p:cNvPr id="42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3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FFFFFF"/>
                  </a:solidFill>
                </a:rPr>
                <a:t>A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507066179"/>
              </p:ext>
            </p:extLst>
          </p:nvPr>
        </p:nvGraphicFramePr>
        <p:xfrm>
          <a:off x="463296" y="785312"/>
          <a:ext cx="8068056" cy="4888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241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12"/>
          <p:cNvGrpSpPr>
            <a:grpSpLocks/>
          </p:cNvGrpSpPr>
          <p:nvPr/>
        </p:nvGrpSpPr>
        <p:grpSpPr bwMode="auto">
          <a:xfrm>
            <a:off x="1959309" y="286331"/>
            <a:ext cx="5140326" cy="604838"/>
            <a:chOff x="1248" y="2609"/>
            <a:chExt cx="3238" cy="381"/>
          </a:xfrm>
        </p:grpSpPr>
        <p:sp>
          <p:nvSpPr>
            <p:cNvPr id="44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46" name="Text Box 15"/>
            <p:cNvSpPr txBox="1">
              <a:spLocks noChangeArrowheads="1"/>
            </p:cNvSpPr>
            <p:nvPr/>
          </p:nvSpPr>
          <p:spPr bwMode="gray">
            <a:xfrm>
              <a:off x="1922" y="2609"/>
              <a:ext cx="256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b="1" i="1" dirty="0" smtClean="0">
                  <a:solidFill>
                    <a:srgbClr val="3A5896"/>
                  </a:solidFill>
                </a:rPr>
                <a:t>Advantages  &amp;  Disadvantages</a:t>
              </a:r>
              <a:endParaRPr lang="en-US" sz="2400" b="1" i="1" dirty="0">
                <a:solidFill>
                  <a:srgbClr val="3A5896"/>
                </a:solidFill>
              </a:endParaRPr>
            </a:p>
          </p:txBody>
        </p:sp>
        <p:sp>
          <p:nvSpPr>
            <p:cNvPr id="47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FFFFFF"/>
                  </a:solidFill>
                </a:rPr>
                <a:t>B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799361885"/>
              </p:ext>
            </p:extLst>
          </p:nvPr>
        </p:nvGraphicFramePr>
        <p:xfrm>
          <a:off x="274320" y="1323848"/>
          <a:ext cx="88696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3678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17"/>
          <p:cNvGrpSpPr>
            <a:grpSpLocks/>
          </p:cNvGrpSpPr>
          <p:nvPr/>
        </p:nvGrpSpPr>
        <p:grpSpPr bwMode="auto">
          <a:xfrm>
            <a:off x="2047875" y="314204"/>
            <a:ext cx="5105400" cy="555625"/>
            <a:chOff x="1248" y="3230"/>
            <a:chExt cx="3216" cy="350"/>
          </a:xfrm>
        </p:grpSpPr>
        <p:sp>
          <p:nvSpPr>
            <p:cNvPr id="49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51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36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b="1" i="1" dirty="0" smtClean="0">
                  <a:solidFill>
                    <a:srgbClr val="C00000"/>
                  </a:solidFill>
                </a:rPr>
                <a:t>Chosen Activity</a:t>
              </a:r>
              <a:endParaRPr lang="en-US" sz="2400" b="1" i="1" dirty="0">
                <a:solidFill>
                  <a:srgbClr val="C00000"/>
                </a:solidFill>
              </a:endParaRPr>
            </a:p>
          </p:txBody>
        </p:sp>
        <p:sp>
          <p:nvSpPr>
            <p:cNvPr id="52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FFFFFF"/>
                  </a:solidFill>
                </a:rPr>
                <a:t>C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2630961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1695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2"/>
          <p:cNvGrpSpPr>
            <a:grpSpLocks/>
          </p:cNvGrpSpPr>
          <p:nvPr/>
        </p:nvGrpSpPr>
        <p:grpSpPr bwMode="auto">
          <a:xfrm>
            <a:off x="1959309" y="266390"/>
            <a:ext cx="5105400" cy="646113"/>
            <a:chOff x="1248" y="1383"/>
            <a:chExt cx="3216" cy="407"/>
          </a:xfrm>
        </p:grpSpPr>
        <p:sp>
          <p:nvSpPr>
            <p:cNvPr id="34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36" name="Text Box 5"/>
            <p:cNvSpPr txBox="1">
              <a:spLocks noChangeArrowheads="1"/>
            </p:cNvSpPr>
            <p:nvPr/>
          </p:nvSpPr>
          <p:spPr bwMode="gray">
            <a:xfrm>
              <a:off x="1893" y="1383"/>
              <a:ext cx="183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b="1" i="1" dirty="0" smtClean="0">
                  <a:solidFill>
                    <a:schemeClr val="accent2"/>
                  </a:solidFill>
                </a:rPr>
                <a:t>Schedule of meetings</a:t>
              </a:r>
              <a:endParaRPr lang="en-US" sz="2400" b="1" i="1" dirty="0">
                <a:solidFill>
                  <a:schemeClr val="accent2"/>
                </a:solidFill>
              </a:endParaRPr>
            </a:p>
          </p:txBody>
        </p:sp>
        <p:sp>
          <p:nvSpPr>
            <p:cNvPr id="37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53" name="Group 22"/>
          <p:cNvGrpSpPr>
            <a:grpSpLocks/>
          </p:cNvGrpSpPr>
          <p:nvPr/>
        </p:nvGrpSpPr>
        <p:grpSpPr bwMode="auto">
          <a:xfrm>
            <a:off x="1818372" y="2305437"/>
            <a:ext cx="5105400" cy="555625"/>
            <a:chOff x="1248" y="3230"/>
            <a:chExt cx="3216" cy="350"/>
          </a:xfrm>
        </p:grpSpPr>
        <p:sp>
          <p:nvSpPr>
            <p:cNvPr id="54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56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03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b="1" i="1" dirty="0" smtClean="0">
                  <a:solidFill>
                    <a:schemeClr val="accent1">
                      <a:lumMod val="50000"/>
                    </a:schemeClr>
                  </a:solidFill>
                </a:rPr>
                <a:t>Action plan</a:t>
              </a:r>
              <a:endParaRPr lang="en-US" sz="2400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57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4049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675</TotalTime>
  <Words>40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Teacher</cp:lastModifiedBy>
  <cp:revision>185</cp:revision>
  <dcterms:created xsi:type="dcterms:W3CDTF">2016-11-18T14:12:19Z</dcterms:created>
  <dcterms:modified xsi:type="dcterms:W3CDTF">2023-03-18T19:00:33Z</dcterms:modified>
</cp:coreProperties>
</file>