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8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8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9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5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3E3E-F5C4-4C37-B571-EF3C7BC12D5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DC23-2013-4A5F-9A4F-4DDF7FD1B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1" t="21288" r="16565" b="14669"/>
          <a:stretch/>
        </p:blipFill>
        <p:spPr>
          <a:xfrm>
            <a:off x="176564" y="111662"/>
            <a:ext cx="11938583" cy="65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78" t="23288" r="16227" b="8465"/>
          <a:stretch/>
        </p:blipFill>
        <p:spPr>
          <a:xfrm>
            <a:off x="288943" y="128056"/>
            <a:ext cx="11633217" cy="66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52" t="25891" r="16565" b="7465"/>
          <a:stretch/>
        </p:blipFill>
        <p:spPr>
          <a:xfrm>
            <a:off x="184055" y="296092"/>
            <a:ext cx="11477125" cy="6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52" t="26090" r="15890" b="9066"/>
          <a:stretch/>
        </p:blipFill>
        <p:spPr>
          <a:xfrm>
            <a:off x="108536" y="193153"/>
            <a:ext cx="12031721" cy="64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90" t="20087" r="16678" b="12668"/>
          <a:stretch/>
        </p:blipFill>
        <p:spPr>
          <a:xfrm>
            <a:off x="287383" y="151627"/>
            <a:ext cx="11619021" cy="66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0" t="20887" r="15552" b="12467"/>
          <a:stretch/>
        </p:blipFill>
        <p:spPr>
          <a:xfrm>
            <a:off x="287749" y="169392"/>
            <a:ext cx="11511184" cy="63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39" t="27091" r="17916" b="14869"/>
          <a:stretch/>
        </p:blipFill>
        <p:spPr>
          <a:xfrm>
            <a:off x="627227" y="627017"/>
            <a:ext cx="10937545" cy="54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924" t="24363" r="16783" b="13700"/>
          <a:stretch/>
        </p:blipFill>
        <p:spPr>
          <a:xfrm>
            <a:off x="0" y="365125"/>
            <a:ext cx="11663609" cy="60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15" t="21087" r="16002" b="13468"/>
          <a:stretch/>
        </p:blipFill>
        <p:spPr>
          <a:xfrm>
            <a:off x="137768" y="129993"/>
            <a:ext cx="12054232" cy="65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41" t="34897" r="16227" b="7264"/>
          <a:stretch/>
        </p:blipFill>
        <p:spPr>
          <a:xfrm>
            <a:off x="137199" y="703699"/>
            <a:ext cx="11917601" cy="58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2" t="20487" r="16002" b="11267"/>
          <a:stretch/>
        </p:blipFill>
        <p:spPr>
          <a:xfrm>
            <a:off x="404275" y="104183"/>
            <a:ext cx="11614061" cy="66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405" t="19498" r="12405" b="7880"/>
          <a:stretch/>
        </p:blipFill>
        <p:spPr>
          <a:xfrm>
            <a:off x="275204" y="243840"/>
            <a:ext cx="11749495" cy="63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5" t="23889" r="16452" b="11267"/>
          <a:stretch/>
        </p:blipFill>
        <p:spPr>
          <a:xfrm>
            <a:off x="594517" y="287348"/>
            <a:ext cx="11002965" cy="5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754" y="635408"/>
            <a:ext cx="8462555" cy="6276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8" t="20287" r="15890" b="11667"/>
          <a:stretch/>
        </p:blipFill>
        <p:spPr>
          <a:xfrm>
            <a:off x="474618" y="307289"/>
            <a:ext cx="11351622" cy="64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Рекомендательно!!!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65" t="21487" r="20505" b="11067"/>
          <a:stretch/>
        </p:blipFill>
        <p:spPr>
          <a:xfrm>
            <a:off x="1240338" y="984070"/>
            <a:ext cx="9517795" cy="57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15" t="27691" r="19268" b="20873"/>
          <a:stretch/>
        </p:blipFill>
        <p:spPr>
          <a:xfrm>
            <a:off x="387312" y="748936"/>
            <a:ext cx="11417376" cy="51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40" t="22888" r="20730" b="9865"/>
          <a:stretch/>
        </p:blipFill>
        <p:spPr>
          <a:xfrm>
            <a:off x="838200" y="121285"/>
            <a:ext cx="10293974" cy="62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3" t="30093" r="21068" b="18872"/>
          <a:stretch/>
        </p:blipFill>
        <p:spPr>
          <a:xfrm>
            <a:off x="522926" y="653143"/>
            <a:ext cx="11320628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41" t="30293" r="20392" b="11467"/>
          <a:stretch/>
        </p:blipFill>
        <p:spPr>
          <a:xfrm>
            <a:off x="453834" y="365126"/>
            <a:ext cx="11357345" cy="60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77" t="23289" r="20281" b="9811"/>
          <a:stretch/>
        </p:blipFill>
        <p:spPr>
          <a:xfrm>
            <a:off x="739479" y="287383"/>
            <a:ext cx="10614321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74" t="20287" r="12399" b="7264"/>
          <a:stretch/>
        </p:blipFill>
        <p:spPr>
          <a:xfrm>
            <a:off x="173574" y="365125"/>
            <a:ext cx="11573760" cy="62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7" t="22288" r="12174" b="7264"/>
          <a:stretch/>
        </p:blipFill>
        <p:spPr>
          <a:xfrm>
            <a:off x="144236" y="269679"/>
            <a:ext cx="11820251" cy="62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0" t="19286" r="12061" b="7465"/>
          <a:stretch/>
        </p:blipFill>
        <p:spPr>
          <a:xfrm>
            <a:off x="727807" y="269145"/>
            <a:ext cx="11110875" cy="60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0" t="20286" r="12287" b="6865"/>
          <a:stretch/>
        </p:blipFill>
        <p:spPr>
          <a:xfrm>
            <a:off x="481317" y="458254"/>
            <a:ext cx="10872483" cy="59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0" t="21287" r="16114" b="11267"/>
          <a:stretch/>
        </p:blipFill>
        <p:spPr>
          <a:xfrm>
            <a:off x="357051" y="180921"/>
            <a:ext cx="11594676" cy="65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0" t="26090" r="16002" b="8265"/>
          <a:stretch/>
        </p:blipFill>
        <p:spPr>
          <a:xfrm>
            <a:off x="242568" y="179025"/>
            <a:ext cx="11623656" cy="63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5" t="22687" r="16001" b="11868"/>
          <a:stretch/>
        </p:blipFill>
        <p:spPr>
          <a:xfrm>
            <a:off x="112995" y="148046"/>
            <a:ext cx="12015543" cy="65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Office PowerPoint</Application>
  <PresentationFormat>Широкоэкранный</PresentationFormat>
  <Paragraphs>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Рекомендательно!!!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2024-07-18T06:04:41Z</dcterms:created>
  <dcterms:modified xsi:type="dcterms:W3CDTF">2024-07-18T06:46:04Z</dcterms:modified>
</cp:coreProperties>
</file>