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2" r:id="rId5"/>
    <p:sldId id="273" r:id="rId6"/>
    <p:sldId id="262" r:id="rId7"/>
    <p:sldId id="274" r:id="rId8"/>
    <p:sldId id="266" r:id="rId9"/>
    <p:sldId id="268" r:id="rId10"/>
    <p:sldId id="275" r:id="rId11"/>
    <p:sldId id="276" r:id="rId12"/>
    <p:sldId id="267" r:id="rId13"/>
    <p:sldId id="269" r:id="rId14"/>
    <p:sldId id="270" r:id="rId15"/>
    <p:sldId id="277" r:id="rId16"/>
    <p:sldId id="27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3B1F"/>
    <a:srgbClr val="AD8B49"/>
    <a:srgbClr val="E3CF84"/>
    <a:srgbClr val="D6BD75"/>
    <a:srgbClr val="C127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2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55F96F-9BF5-4D1D-9B16-D7CB7B9D9424}" type="doc">
      <dgm:prSet loTypeId="urn:microsoft.com/office/officeart/2008/layout/VerticalCurvedList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821C06EB-CD09-41A6-B73A-68647DD677B2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Уровень сформированности ценностных ориентаций  обучающихся</a:t>
          </a:r>
        </a:p>
      </dgm:t>
    </dgm:pt>
    <dgm:pt modelId="{5F0EE135-FCAA-453B-9DEE-8A3F6B2153A4}" type="parTrans" cxnId="{D3CB0CB9-F389-4EC7-8138-2A0136135E4D}">
      <dgm:prSet/>
      <dgm:spPr/>
      <dgm:t>
        <a:bodyPr/>
        <a:lstStyle/>
        <a:p>
          <a:endParaRPr lang="ru-RU"/>
        </a:p>
      </dgm:t>
    </dgm:pt>
    <dgm:pt modelId="{F63BE4A8-8C9C-4B3F-A9D6-AE2E5800BECD}" type="sibTrans" cxnId="{D3CB0CB9-F389-4EC7-8138-2A0136135E4D}">
      <dgm:prSet/>
      <dgm:spPr/>
      <dgm:t>
        <a:bodyPr/>
        <a:lstStyle/>
        <a:p>
          <a:endParaRPr lang="ru-RU"/>
        </a:p>
      </dgm:t>
    </dgm:pt>
    <dgm:pt modelId="{24EEA4B2-41DF-4356-A7C4-66B84822BCF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школьного климата</a:t>
          </a:r>
        </a:p>
      </dgm:t>
    </dgm:pt>
    <dgm:pt modelId="{E3381C71-6EF0-4D48-9428-09C2956131F2}" type="parTrans" cxnId="{FC7A7D15-DF6E-4215-A5D8-0B6420204FF0}">
      <dgm:prSet/>
      <dgm:spPr/>
      <dgm:t>
        <a:bodyPr/>
        <a:lstStyle/>
        <a:p>
          <a:endParaRPr lang="ru-RU"/>
        </a:p>
      </dgm:t>
    </dgm:pt>
    <dgm:pt modelId="{9AEEC1F8-4905-4701-A52C-1E81A03A50CD}" type="sibTrans" cxnId="{FC7A7D15-DF6E-4215-A5D8-0B6420204FF0}">
      <dgm:prSet/>
      <dgm:spPr/>
      <dgm:t>
        <a:bodyPr/>
        <a:lstStyle/>
        <a:p>
          <a:endParaRPr lang="ru-RU"/>
        </a:p>
      </dgm:t>
    </dgm:pt>
    <dgm:pt modelId="{0A33CD08-8E41-4356-8531-EA5B8D3B5626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Управленческие  механизмы</a:t>
          </a:r>
        </a:p>
      </dgm:t>
    </dgm:pt>
    <dgm:pt modelId="{14B17080-9333-49BC-BAA7-1ADF5F0407D9}" type="parTrans" cxnId="{2358C5DB-0AC9-4ACA-8482-CB7DBE178FDF}">
      <dgm:prSet/>
      <dgm:spPr/>
      <dgm:t>
        <a:bodyPr/>
        <a:lstStyle/>
        <a:p>
          <a:endParaRPr lang="ru-RU"/>
        </a:p>
      </dgm:t>
    </dgm:pt>
    <dgm:pt modelId="{780D637A-96EC-4AA3-A1CA-FA2A064F5D3D}" type="sibTrans" cxnId="{2358C5DB-0AC9-4ACA-8482-CB7DBE178FDF}">
      <dgm:prSet/>
      <dgm:spPr/>
      <dgm:t>
        <a:bodyPr/>
        <a:lstStyle/>
        <a:p>
          <a:endParaRPr lang="ru-RU"/>
        </a:p>
      </dgm:t>
    </dgm:pt>
    <dgm:pt modelId="{84633068-D460-44B8-8378-B6AA2D28961C}" type="pres">
      <dgm:prSet presAssocID="{CF55F96F-9BF5-4D1D-9B16-D7CB7B9D9424}" presName="Name0" presStyleCnt="0">
        <dgm:presLayoutVars>
          <dgm:chMax val="7"/>
          <dgm:chPref val="7"/>
          <dgm:dir/>
        </dgm:presLayoutVars>
      </dgm:prSet>
      <dgm:spPr/>
    </dgm:pt>
    <dgm:pt modelId="{C4CF7E57-4A4B-481B-921D-1CED4901E570}" type="pres">
      <dgm:prSet presAssocID="{CF55F96F-9BF5-4D1D-9B16-D7CB7B9D9424}" presName="Name1" presStyleCnt="0"/>
      <dgm:spPr/>
    </dgm:pt>
    <dgm:pt modelId="{42CD4322-D62B-4C38-8A43-84DFC9F97F07}" type="pres">
      <dgm:prSet presAssocID="{CF55F96F-9BF5-4D1D-9B16-D7CB7B9D9424}" presName="cycle" presStyleCnt="0"/>
      <dgm:spPr/>
    </dgm:pt>
    <dgm:pt modelId="{818F05BA-01F7-4290-953C-F71B7E3B7DED}" type="pres">
      <dgm:prSet presAssocID="{CF55F96F-9BF5-4D1D-9B16-D7CB7B9D9424}" presName="srcNode" presStyleLbl="node1" presStyleIdx="0" presStyleCnt="3"/>
      <dgm:spPr/>
    </dgm:pt>
    <dgm:pt modelId="{57A7105D-CE6F-4F4A-B8CB-82C59383108E}" type="pres">
      <dgm:prSet presAssocID="{CF55F96F-9BF5-4D1D-9B16-D7CB7B9D9424}" presName="conn" presStyleLbl="parChTrans1D2" presStyleIdx="0" presStyleCnt="1"/>
      <dgm:spPr/>
    </dgm:pt>
    <dgm:pt modelId="{C644AF54-3958-4BD8-BD80-3EC85B9599C2}" type="pres">
      <dgm:prSet presAssocID="{CF55F96F-9BF5-4D1D-9B16-D7CB7B9D9424}" presName="extraNode" presStyleLbl="node1" presStyleIdx="0" presStyleCnt="3"/>
      <dgm:spPr/>
    </dgm:pt>
    <dgm:pt modelId="{EF62F797-93F5-4B49-8C18-95E5E3E0AB26}" type="pres">
      <dgm:prSet presAssocID="{CF55F96F-9BF5-4D1D-9B16-D7CB7B9D9424}" presName="dstNode" presStyleLbl="node1" presStyleIdx="0" presStyleCnt="3"/>
      <dgm:spPr/>
    </dgm:pt>
    <dgm:pt modelId="{206C7DC4-CEE2-4FCB-A324-A4E83123F121}" type="pres">
      <dgm:prSet presAssocID="{821C06EB-CD09-41A6-B73A-68647DD677B2}" presName="text_1" presStyleLbl="node1" presStyleIdx="0" presStyleCnt="3" custLinFactNeighborX="-253" custLinFactNeighborY="-2090">
        <dgm:presLayoutVars>
          <dgm:bulletEnabled val="1"/>
        </dgm:presLayoutVars>
      </dgm:prSet>
      <dgm:spPr/>
    </dgm:pt>
    <dgm:pt modelId="{83CD97F0-AD46-4A55-BEA6-FCB3D63BDF97}" type="pres">
      <dgm:prSet presAssocID="{821C06EB-CD09-41A6-B73A-68647DD677B2}" presName="accent_1" presStyleCnt="0"/>
      <dgm:spPr/>
    </dgm:pt>
    <dgm:pt modelId="{CEC64E84-0009-4221-933E-DB0CC04C54E1}" type="pres">
      <dgm:prSet presAssocID="{821C06EB-CD09-41A6-B73A-68647DD677B2}" presName="accentRepeatNode" presStyleLbl="solidFgAcc1" presStyleIdx="0" presStyleCnt="3"/>
      <dgm:spPr/>
    </dgm:pt>
    <dgm:pt modelId="{D6AF2080-810F-4681-B501-0EDFEE4FAE24}" type="pres">
      <dgm:prSet presAssocID="{24EEA4B2-41DF-4356-A7C4-66B84822BCF3}" presName="text_2" presStyleLbl="node1" presStyleIdx="1" presStyleCnt="3" custLinFactNeighborX="-1841" custLinFactNeighborY="918">
        <dgm:presLayoutVars>
          <dgm:bulletEnabled val="1"/>
        </dgm:presLayoutVars>
      </dgm:prSet>
      <dgm:spPr/>
    </dgm:pt>
    <dgm:pt modelId="{4E532657-9D4E-4F17-A89F-F7EE1F211597}" type="pres">
      <dgm:prSet presAssocID="{24EEA4B2-41DF-4356-A7C4-66B84822BCF3}" presName="accent_2" presStyleCnt="0"/>
      <dgm:spPr/>
    </dgm:pt>
    <dgm:pt modelId="{0268A2AD-A2CD-47DA-A13D-EF7902233AD6}" type="pres">
      <dgm:prSet presAssocID="{24EEA4B2-41DF-4356-A7C4-66B84822BCF3}" presName="accentRepeatNode" presStyleLbl="solidFgAcc1" presStyleIdx="1" presStyleCnt="3"/>
      <dgm:spPr/>
    </dgm:pt>
    <dgm:pt modelId="{2D574F14-C56E-498F-9D30-0F955772030F}" type="pres">
      <dgm:prSet presAssocID="{0A33CD08-8E41-4356-8531-EA5B8D3B5626}" presName="text_3" presStyleLbl="node1" presStyleIdx="2" presStyleCnt="3">
        <dgm:presLayoutVars>
          <dgm:bulletEnabled val="1"/>
        </dgm:presLayoutVars>
      </dgm:prSet>
      <dgm:spPr/>
    </dgm:pt>
    <dgm:pt modelId="{17E4386C-4C2F-493F-BF7E-F2C70A349CDD}" type="pres">
      <dgm:prSet presAssocID="{0A33CD08-8E41-4356-8531-EA5B8D3B5626}" presName="accent_3" presStyleCnt="0"/>
      <dgm:spPr/>
    </dgm:pt>
    <dgm:pt modelId="{4E2A78E2-26F8-47E1-8778-F499060D48B7}" type="pres">
      <dgm:prSet presAssocID="{0A33CD08-8E41-4356-8531-EA5B8D3B5626}" presName="accentRepeatNode" presStyleLbl="solidFgAcc1" presStyleIdx="2" presStyleCnt="3"/>
      <dgm:spPr/>
    </dgm:pt>
  </dgm:ptLst>
  <dgm:cxnLst>
    <dgm:cxn modelId="{FC7A7D15-DF6E-4215-A5D8-0B6420204FF0}" srcId="{CF55F96F-9BF5-4D1D-9B16-D7CB7B9D9424}" destId="{24EEA4B2-41DF-4356-A7C4-66B84822BCF3}" srcOrd="1" destOrd="0" parTransId="{E3381C71-6EF0-4D48-9428-09C2956131F2}" sibTransId="{9AEEC1F8-4905-4701-A52C-1E81A03A50CD}"/>
    <dgm:cxn modelId="{F3F54463-01D7-4ED0-AAA0-306A0F0D26B0}" type="presOf" srcId="{F63BE4A8-8C9C-4B3F-A9D6-AE2E5800BECD}" destId="{57A7105D-CE6F-4F4A-B8CB-82C59383108E}" srcOrd="0" destOrd="0" presId="urn:microsoft.com/office/officeart/2008/layout/VerticalCurvedList"/>
    <dgm:cxn modelId="{DC9A2B6D-95C4-46E9-BB9B-67EBD335B02F}" type="presOf" srcId="{0A33CD08-8E41-4356-8531-EA5B8D3B5626}" destId="{2D574F14-C56E-498F-9D30-0F955772030F}" srcOrd="0" destOrd="0" presId="urn:microsoft.com/office/officeart/2008/layout/VerticalCurvedList"/>
    <dgm:cxn modelId="{006F1B92-AA2B-48EA-B7C9-BE9D0BE93AE9}" type="presOf" srcId="{24EEA4B2-41DF-4356-A7C4-66B84822BCF3}" destId="{D6AF2080-810F-4681-B501-0EDFEE4FAE24}" srcOrd="0" destOrd="0" presId="urn:microsoft.com/office/officeart/2008/layout/VerticalCurvedList"/>
    <dgm:cxn modelId="{46C8EFA2-B028-4F58-908F-F90CE9BB9A3A}" type="presOf" srcId="{CF55F96F-9BF5-4D1D-9B16-D7CB7B9D9424}" destId="{84633068-D460-44B8-8378-B6AA2D28961C}" srcOrd="0" destOrd="0" presId="urn:microsoft.com/office/officeart/2008/layout/VerticalCurvedList"/>
    <dgm:cxn modelId="{E3E0D2B4-5934-4320-B12A-A22B5EEEE96E}" type="presOf" srcId="{821C06EB-CD09-41A6-B73A-68647DD677B2}" destId="{206C7DC4-CEE2-4FCB-A324-A4E83123F121}" srcOrd="0" destOrd="0" presId="urn:microsoft.com/office/officeart/2008/layout/VerticalCurvedList"/>
    <dgm:cxn modelId="{D3CB0CB9-F389-4EC7-8138-2A0136135E4D}" srcId="{CF55F96F-9BF5-4D1D-9B16-D7CB7B9D9424}" destId="{821C06EB-CD09-41A6-B73A-68647DD677B2}" srcOrd="0" destOrd="0" parTransId="{5F0EE135-FCAA-453B-9DEE-8A3F6B2153A4}" sibTransId="{F63BE4A8-8C9C-4B3F-A9D6-AE2E5800BECD}"/>
    <dgm:cxn modelId="{2358C5DB-0AC9-4ACA-8482-CB7DBE178FDF}" srcId="{CF55F96F-9BF5-4D1D-9B16-D7CB7B9D9424}" destId="{0A33CD08-8E41-4356-8531-EA5B8D3B5626}" srcOrd="2" destOrd="0" parTransId="{14B17080-9333-49BC-BAA7-1ADF5F0407D9}" sibTransId="{780D637A-96EC-4AA3-A1CA-FA2A064F5D3D}"/>
    <dgm:cxn modelId="{9E0885F8-C551-4DBB-9EA6-56611EB046BD}" type="presParOf" srcId="{84633068-D460-44B8-8378-B6AA2D28961C}" destId="{C4CF7E57-4A4B-481B-921D-1CED4901E570}" srcOrd="0" destOrd="0" presId="urn:microsoft.com/office/officeart/2008/layout/VerticalCurvedList"/>
    <dgm:cxn modelId="{D189D745-6046-4C72-B6C9-FF442E32AACC}" type="presParOf" srcId="{C4CF7E57-4A4B-481B-921D-1CED4901E570}" destId="{42CD4322-D62B-4C38-8A43-84DFC9F97F07}" srcOrd="0" destOrd="0" presId="urn:microsoft.com/office/officeart/2008/layout/VerticalCurvedList"/>
    <dgm:cxn modelId="{4E5CB834-88EA-4D06-BD67-83F6E99920F8}" type="presParOf" srcId="{42CD4322-D62B-4C38-8A43-84DFC9F97F07}" destId="{818F05BA-01F7-4290-953C-F71B7E3B7DED}" srcOrd="0" destOrd="0" presId="urn:microsoft.com/office/officeart/2008/layout/VerticalCurvedList"/>
    <dgm:cxn modelId="{F47EFAE3-EDC6-41B4-9596-3F89B40EBDEC}" type="presParOf" srcId="{42CD4322-D62B-4C38-8A43-84DFC9F97F07}" destId="{57A7105D-CE6F-4F4A-B8CB-82C59383108E}" srcOrd="1" destOrd="0" presId="urn:microsoft.com/office/officeart/2008/layout/VerticalCurvedList"/>
    <dgm:cxn modelId="{59AAF59C-AC57-434B-8467-CCC3EC20A314}" type="presParOf" srcId="{42CD4322-D62B-4C38-8A43-84DFC9F97F07}" destId="{C644AF54-3958-4BD8-BD80-3EC85B9599C2}" srcOrd="2" destOrd="0" presId="urn:microsoft.com/office/officeart/2008/layout/VerticalCurvedList"/>
    <dgm:cxn modelId="{1B8B45A1-8B8A-4E8A-A96E-19F1210DBCD0}" type="presParOf" srcId="{42CD4322-D62B-4C38-8A43-84DFC9F97F07}" destId="{EF62F797-93F5-4B49-8C18-95E5E3E0AB26}" srcOrd="3" destOrd="0" presId="urn:microsoft.com/office/officeart/2008/layout/VerticalCurvedList"/>
    <dgm:cxn modelId="{39E6AB1D-1650-4858-84E6-8176CA4B3086}" type="presParOf" srcId="{C4CF7E57-4A4B-481B-921D-1CED4901E570}" destId="{206C7DC4-CEE2-4FCB-A324-A4E83123F121}" srcOrd="1" destOrd="0" presId="urn:microsoft.com/office/officeart/2008/layout/VerticalCurvedList"/>
    <dgm:cxn modelId="{695874AB-A112-446C-89AF-C3F3F0FA5A47}" type="presParOf" srcId="{C4CF7E57-4A4B-481B-921D-1CED4901E570}" destId="{83CD97F0-AD46-4A55-BEA6-FCB3D63BDF97}" srcOrd="2" destOrd="0" presId="urn:microsoft.com/office/officeart/2008/layout/VerticalCurvedList"/>
    <dgm:cxn modelId="{DA48C8F8-026B-4FDA-8C12-3A1A0CB87255}" type="presParOf" srcId="{83CD97F0-AD46-4A55-BEA6-FCB3D63BDF97}" destId="{CEC64E84-0009-4221-933E-DB0CC04C54E1}" srcOrd="0" destOrd="0" presId="urn:microsoft.com/office/officeart/2008/layout/VerticalCurvedList"/>
    <dgm:cxn modelId="{CCA768E3-DC2F-4994-B5B1-2CE80CD2EBE0}" type="presParOf" srcId="{C4CF7E57-4A4B-481B-921D-1CED4901E570}" destId="{D6AF2080-810F-4681-B501-0EDFEE4FAE24}" srcOrd="3" destOrd="0" presId="urn:microsoft.com/office/officeart/2008/layout/VerticalCurvedList"/>
    <dgm:cxn modelId="{FF030E0C-93D5-4511-850D-A6C620AEA46D}" type="presParOf" srcId="{C4CF7E57-4A4B-481B-921D-1CED4901E570}" destId="{4E532657-9D4E-4F17-A89F-F7EE1F211597}" srcOrd="4" destOrd="0" presId="urn:microsoft.com/office/officeart/2008/layout/VerticalCurvedList"/>
    <dgm:cxn modelId="{E0DB612A-4D9A-4374-9E0E-E4AD51144C66}" type="presParOf" srcId="{4E532657-9D4E-4F17-A89F-F7EE1F211597}" destId="{0268A2AD-A2CD-47DA-A13D-EF7902233AD6}" srcOrd="0" destOrd="0" presId="urn:microsoft.com/office/officeart/2008/layout/VerticalCurvedList"/>
    <dgm:cxn modelId="{97442613-C8B1-44B8-9780-455E60C67777}" type="presParOf" srcId="{C4CF7E57-4A4B-481B-921D-1CED4901E570}" destId="{2D574F14-C56E-498F-9D30-0F955772030F}" srcOrd="5" destOrd="0" presId="urn:microsoft.com/office/officeart/2008/layout/VerticalCurvedList"/>
    <dgm:cxn modelId="{00A1CB5E-FB75-4E68-90FB-0290CF56030C}" type="presParOf" srcId="{C4CF7E57-4A4B-481B-921D-1CED4901E570}" destId="{17E4386C-4C2F-493F-BF7E-F2C70A349CDD}" srcOrd="6" destOrd="0" presId="urn:microsoft.com/office/officeart/2008/layout/VerticalCurvedList"/>
    <dgm:cxn modelId="{DEB69500-2722-4344-8454-1376F144BC1D}" type="presParOf" srcId="{17E4386C-4C2F-493F-BF7E-F2C70A349CDD}" destId="{4E2A78E2-26F8-47E1-8778-F499060D48B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54394F-952E-4635-8C54-55B09B9B6C6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0E04395D-B173-4B9E-B47D-1CE96C2517F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Анкета для  оценки ценностных ориентаций (обучающиеся)</a:t>
          </a:r>
        </a:p>
      </dgm:t>
    </dgm:pt>
    <dgm:pt modelId="{1B92183F-0A1E-4E12-BBD3-AD9BB25AF7F8}" type="parTrans" cxnId="{6603F743-468D-4B75-889C-59C67CA38807}">
      <dgm:prSet/>
      <dgm:spPr/>
      <dgm:t>
        <a:bodyPr/>
        <a:lstStyle/>
        <a:p>
          <a:endParaRPr lang="ru-RU"/>
        </a:p>
      </dgm:t>
    </dgm:pt>
    <dgm:pt modelId="{BB71FDB3-979E-41B6-85AE-A1CB19DBE89F}" type="sibTrans" cxnId="{6603F743-468D-4B75-889C-59C67CA38807}">
      <dgm:prSet/>
      <dgm:spPr/>
      <dgm:t>
        <a:bodyPr/>
        <a:lstStyle/>
        <a:p>
          <a:endParaRPr lang="ru-RU"/>
        </a:p>
      </dgm:t>
    </dgm:pt>
    <dgm:pt modelId="{8C9B73C1-9254-4588-9EBF-70DA855B31F8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Анкета  для  оценки школьного климата (обучающиеся, педагоги, родители)</a:t>
          </a:r>
        </a:p>
      </dgm:t>
    </dgm:pt>
    <dgm:pt modelId="{81971D83-A265-4548-91D0-56B16F895583}" type="parTrans" cxnId="{F870A717-4FB8-4ED8-900B-4AD0E2492FDC}">
      <dgm:prSet/>
      <dgm:spPr/>
      <dgm:t>
        <a:bodyPr/>
        <a:lstStyle/>
        <a:p>
          <a:endParaRPr lang="ru-RU"/>
        </a:p>
      </dgm:t>
    </dgm:pt>
    <dgm:pt modelId="{7F3CD984-E4D7-4935-A487-E01AA9A42C0F}" type="sibTrans" cxnId="{F870A717-4FB8-4ED8-900B-4AD0E2492FDC}">
      <dgm:prSet/>
      <dgm:spPr/>
      <dgm:t>
        <a:bodyPr/>
        <a:lstStyle/>
        <a:p>
          <a:endParaRPr lang="ru-RU"/>
        </a:p>
      </dgm:t>
    </dgm:pt>
    <dgm:pt modelId="{294FE759-A36A-4612-B608-E83C5D6F70F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Оценка  практик  воспитания  и  организации профилактической  работы</a:t>
          </a:r>
        </a:p>
      </dgm:t>
    </dgm:pt>
    <dgm:pt modelId="{25F984F2-67C2-4962-BF37-0AA1E802C1A7}" type="parTrans" cxnId="{235DA4CC-0126-4DB0-B6EC-BDF7804934F3}">
      <dgm:prSet/>
      <dgm:spPr/>
      <dgm:t>
        <a:bodyPr/>
        <a:lstStyle/>
        <a:p>
          <a:endParaRPr lang="ru-RU"/>
        </a:p>
      </dgm:t>
    </dgm:pt>
    <dgm:pt modelId="{806D7374-E3B6-45F2-A0B5-D57A85989647}" type="sibTrans" cxnId="{235DA4CC-0126-4DB0-B6EC-BDF7804934F3}">
      <dgm:prSet/>
      <dgm:spPr/>
      <dgm:t>
        <a:bodyPr/>
        <a:lstStyle/>
        <a:p>
          <a:endParaRPr lang="ru-RU"/>
        </a:p>
      </dgm:t>
    </dgm:pt>
    <dgm:pt modelId="{CA2F3A66-F729-44BA-9C66-DAF6C8C709BB}" type="pres">
      <dgm:prSet presAssocID="{D354394F-952E-4635-8C54-55B09B9B6C65}" presName="Name0" presStyleCnt="0">
        <dgm:presLayoutVars>
          <dgm:chMax val="7"/>
          <dgm:chPref val="7"/>
          <dgm:dir/>
        </dgm:presLayoutVars>
      </dgm:prSet>
      <dgm:spPr/>
    </dgm:pt>
    <dgm:pt modelId="{EB77C716-5570-4A71-8600-48A72341A4D0}" type="pres">
      <dgm:prSet presAssocID="{D354394F-952E-4635-8C54-55B09B9B6C65}" presName="Name1" presStyleCnt="0"/>
      <dgm:spPr/>
    </dgm:pt>
    <dgm:pt modelId="{2387DC53-BB1F-44C4-B491-E686E5461278}" type="pres">
      <dgm:prSet presAssocID="{D354394F-952E-4635-8C54-55B09B9B6C65}" presName="cycle" presStyleCnt="0"/>
      <dgm:spPr/>
    </dgm:pt>
    <dgm:pt modelId="{A9004737-A378-45D1-B90F-9DA873DE93EE}" type="pres">
      <dgm:prSet presAssocID="{D354394F-952E-4635-8C54-55B09B9B6C65}" presName="srcNode" presStyleLbl="node1" presStyleIdx="0" presStyleCnt="3"/>
      <dgm:spPr/>
    </dgm:pt>
    <dgm:pt modelId="{00AE4E69-856C-45B9-9A77-38335F4742B4}" type="pres">
      <dgm:prSet presAssocID="{D354394F-952E-4635-8C54-55B09B9B6C65}" presName="conn" presStyleLbl="parChTrans1D2" presStyleIdx="0" presStyleCnt="1"/>
      <dgm:spPr/>
    </dgm:pt>
    <dgm:pt modelId="{C4EFED47-2684-48E5-AE88-B9F783A0FA77}" type="pres">
      <dgm:prSet presAssocID="{D354394F-952E-4635-8C54-55B09B9B6C65}" presName="extraNode" presStyleLbl="node1" presStyleIdx="0" presStyleCnt="3"/>
      <dgm:spPr/>
    </dgm:pt>
    <dgm:pt modelId="{D324DB72-97DC-4A01-9BA4-8417A044CF8C}" type="pres">
      <dgm:prSet presAssocID="{D354394F-952E-4635-8C54-55B09B9B6C65}" presName="dstNode" presStyleLbl="node1" presStyleIdx="0" presStyleCnt="3"/>
      <dgm:spPr/>
    </dgm:pt>
    <dgm:pt modelId="{0355D31A-7468-4B98-939A-6170AB574E5A}" type="pres">
      <dgm:prSet presAssocID="{0E04395D-B173-4B9E-B47D-1CE96C2517F3}" presName="text_1" presStyleLbl="node1" presStyleIdx="0" presStyleCnt="3">
        <dgm:presLayoutVars>
          <dgm:bulletEnabled val="1"/>
        </dgm:presLayoutVars>
      </dgm:prSet>
      <dgm:spPr/>
    </dgm:pt>
    <dgm:pt modelId="{8B62C072-9B38-4893-B6F6-0718BC73968F}" type="pres">
      <dgm:prSet presAssocID="{0E04395D-B173-4B9E-B47D-1CE96C2517F3}" presName="accent_1" presStyleCnt="0"/>
      <dgm:spPr/>
    </dgm:pt>
    <dgm:pt modelId="{A73288A0-0684-4E71-AAF1-03D3FD9B39D2}" type="pres">
      <dgm:prSet presAssocID="{0E04395D-B173-4B9E-B47D-1CE96C2517F3}" presName="accentRepeatNode" presStyleLbl="solidFgAcc1" presStyleIdx="0" presStyleCnt="3"/>
      <dgm:spPr/>
    </dgm:pt>
    <dgm:pt modelId="{ECBB569B-5E89-46D8-B41D-17C64BAF7905}" type="pres">
      <dgm:prSet presAssocID="{8C9B73C1-9254-4588-9EBF-70DA855B31F8}" presName="text_2" presStyleLbl="node1" presStyleIdx="1" presStyleCnt="3">
        <dgm:presLayoutVars>
          <dgm:bulletEnabled val="1"/>
        </dgm:presLayoutVars>
      </dgm:prSet>
      <dgm:spPr/>
    </dgm:pt>
    <dgm:pt modelId="{715D743C-6E22-448E-ACA1-D04A32CA44D5}" type="pres">
      <dgm:prSet presAssocID="{8C9B73C1-9254-4588-9EBF-70DA855B31F8}" presName="accent_2" presStyleCnt="0"/>
      <dgm:spPr/>
    </dgm:pt>
    <dgm:pt modelId="{BCDC3577-7618-4F5F-84C1-2E32677C2A18}" type="pres">
      <dgm:prSet presAssocID="{8C9B73C1-9254-4588-9EBF-70DA855B31F8}" presName="accentRepeatNode" presStyleLbl="solidFgAcc1" presStyleIdx="1" presStyleCnt="3"/>
      <dgm:spPr/>
    </dgm:pt>
    <dgm:pt modelId="{63BFB7BB-13B8-4486-8E69-BC2FA8BC0068}" type="pres">
      <dgm:prSet presAssocID="{294FE759-A36A-4612-B608-E83C5D6F70FC}" presName="text_3" presStyleLbl="node1" presStyleIdx="2" presStyleCnt="3">
        <dgm:presLayoutVars>
          <dgm:bulletEnabled val="1"/>
        </dgm:presLayoutVars>
      </dgm:prSet>
      <dgm:spPr/>
    </dgm:pt>
    <dgm:pt modelId="{2097786D-A118-4CF6-A2D6-E61C7DBF681C}" type="pres">
      <dgm:prSet presAssocID="{294FE759-A36A-4612-B608-E83C5D6F70FC}" presName="accent_3" presStyleCnt="0"/>
      <dgm:spPr/>
    </dgm:pt>
    <dgm:pt modelId="{2BBA50C9-2DC4-4F83-8040-17178F8A58C5}" type="pres">
      <dgm:prSet presAssocID="{294FE759-A36A-4612-B608-E83C5D6F70FC}" presName="accentRepeatNode" presStyleLbl="solidFgAcc1" presStyleIdx="2" presStyleCnt="3"/>
      <dgm:spPr/>
    </dgm:pt>
  </dgm:ptLst>
  <dgm:cxnLst>
    <dgm:cxn modelId="{15DB780C-8534-45B5-BA0B-DF6D8FEFB26E}" type="presOf" srcId="{0E04395D-B173-4B9E-B47D-1CE96C2517F3}" destId="{0355D31A-7468-4B98-939A-6170AB574E5A}" srcOrd="0" destOrd="0" presId="urn:microsoft.com/office/officeart/2008/layout/VerticalCurvedList"/>
    <dgm:cxn modelId="{F870A717-4FB8-4ED8-900B-4AD0E2492FDC}" srcId="{D354394F-952E-4635-8C54-55B09B9B6C65}" destId="{8C9B73C1-9254-4588-9EBF-70DA855B31F8}" srcOrd="1" destOrd="0" parTransId="{81971D83-A265-4548-91D0-56B16F895583}" sibTransId="{7F3CD984-E4D7-4935-A487-E01AA9A42C0F}"/>
    <dgm:cxn modelId="{D2669335-37D4-4B76-B818-1C15AA46903D}" type="presOf" srcId="{BB71FDB3-979E-41B6-85AE-A1CB19DBE89F}" destId="{00AE4E69-856C-45B9-9A77-38335F4742B4}" srcOrd="0" destOrd="0" presId="urn:microsoft.com/office/officeart/2008/layout/VerticalCurvedList"/>
    <dgm:cxn modelId="{86455841-6BF8-4C0C-ABF0-3B8D029EDB99}" type="presOf" srcId="{294FE759-A36A-4612-B608-E83C5D6F70FC}" destId="{63BFB7BB-13B8-4486-8E69-BC2FA8BC0068}" srcOrd="0" destOrd="0" presId="urn:microsoft.com/office/officeart/2008/layout/VerticalCurvedList"/>
    <dgm:cxn modelId="{6603F743-468D-4B75-889C-59C67CA38807}" srcId="{D354394F-952E-4635-8C54-55B09B9B6C65}" destId="{0E04395D-B173-4B9E-B47D-1CE96C2517F3}" srcOrd="0" destOrd="0" parTransId="{1B92183F-0A1E-4E12-BBD3-AD9BB25AF7F8}" sibTransId="{BB71FDB3-979E-41B6-85AE-A1CB19DBE89F}"/>
    <dgm:cxn modelId="{44BF0B88-6C34-44B5-907D-C1CBDC5F401A}" type="presOf" srcId="{8C9B73C1-9254-4588-9EBF-70DA855B31F8}" destId="{ECBB569B-5E89-46D8-B41D-17C64BAF7905}" srcOrd="0" destOrd="0" presId="urn:microsoft.com/office/officeart/2008/layout/VerticalCurvedList"/>
    <dgm:cxn modelId="{235DA4CC-0126-4DB0-B6EC-BDF7804934F3}" srcId="{D354394F-952E-4635-8C54-55B09B9B6C65}" destId="{294FE759-A36A-4612-B608-E83C5D6F70FC}" srcOrd="2" destOrd="0" parTransId="{25F984F2-67C2-4962-BF37-0AA1E802C1A7}" sibTransId="{806D7374-E3B6-45F2-A0B5-D57A85989647}"/>
    <dgm:cxn modelId="{E751C3DC-7128-4AC5-8422-0BB0D28E6A6C}" type="presOf" srcId="{D354394F-952E-4635-8C54-55B09B9B6C65}" destId="{CA2F3A66-F729-44BA-9C66-DAF6C8C709BB}" srcOrd="0" destOrd="0" presId="urn:microsoft.com/office/officeart/2008/layout/VerticalCurvedList"/>
    <dgm:cxn modelId="{2EF2DF05-8177-41A5-91D5-8BA07BB8D525}" type="presParOf" srcId="{CA2F3A66-F729-44BA-9C66-DAF6C8C709BB}" destId="{EB77C716-5570-4A71-8600-48A72341A4D0}" srcOrd="0" destOrd="0" presId="urn:microsoft.com/office/officeart/2008/layout/VerticalCurvedList"/>
    <dgm:cxn modelId="{5CA5A517-916E-43CB-944F-E38367A79E4E}" type="presParOf" srcId="{EB77C716-5570-4A71-8600-48A72341A4D0}" destId="{2387DC53-BB1F-44C4-B491-E686E5461278}" srcOrd="0" destOrd="0" presId="urn:microsoft.com/office/officeart/2008/layout/VerticalCurvedList"/>
    <dgm:cxn modelId="{E74421DD-DC41-471B-B0CB-9FEDABBBA1E1}" type="presParOf" srcId="{2387DC53-BB1F-44C4-B491-E686E5461278}" destId="{A9004737-A378-45D1-B90F-9DA873DE93EE}" srcOrd="0" destOrd="0" presId="urn:microsoft.com/office/officeart/2008/layout/VerticalCurvedList"/>
    <dgm:cxn modelId="{DE596D99-B7D4-49CF-8160-07BD738AA556}" type="presParOf" srcId="{2387DC53-BB1F-44C4-B491-E686E5461278}" destId="{00AE4E69-856C-45B9-9A77-38335F4742B4}" srcOrd="1" destOrd="0" presId="urn:microsoft.com/office/officeart/2008/layout/VerticalCurvedList"/>
    <dgm:cxn modelId="{EC0544B9-A5B5-4603-ABA5-9B1E39673E38}" type="presParOf" srcId="{2387DC53-BB1F-44C4-B491-E686E5461278}" destId="{C4EFED47-2684-48E5-AE88-B9F783A0FA77}" srcOrd="2" destOrd="0" presId="urn:microsoft.com/office/officeart/2008/layout/VerticalCurvedList"/>
    <dgm:cxn modelId="{BB1DE53E-2E69-4562-BAA0-5AFBB02F12F6}" type="presParOf" srcId="{2387DC53-BB1F-44C4-B491-E686E5461278}" destId="{D324DB72-97DC-4A01-9BA4-8417A044CF8C}" srcOrd="3" destOrd="0" presId="urn:microsoft.com/office/officeart/2008/layout/VerticalCurvedList"/>
    <dgm:cxn modelId="{BF311421-CFED-4B04-97E9-69AD51DECC4F}" type="presParOf" srcId="{EB77C716-5570-4A71-8600-48A72341A4D0}" destId="{0355D31A-7468-4B98-939A-6170AB574E5A}" srcOrd="1" destOrd="0" presId="urn:microsoft.com/office/officeart/2008/layout/VerticalCurvedList"/>
    <dgm:cxn modelId="{4D38B788-975B-47B0-A3E0-855598040B9F}" type="presParOf" srcId="{EB77C716-5570-4A71-8600-48A72341A4D0}" destId="{8B62C072-9B38-4893-B6F6-0718BC73968F}" srcOrd="2" destOrd="0" presId="urn:microsoft.com/office/officeart/2008/layout/VerticalCurvedList"/>
    <dgm:cxn modelId="{7A433D39-CA70-4278-812A-B3EDAE4FDCE7}" type="presParOf" srcId="{8B62C072-9B38-4893-B6F6-0718BC73968F}" destId="{A73288A0-0684-4E71-AAF1-03D3FD9B39D2}" srcOrd="0" destOrd="0" presId="urn:microsoft.com/office/officeart/2008/layout/VerticalCurvedList"/>
    <dgm:cxn modelId="{4A4D2637-6B39-43AC-8627-0AA7165B8820}" type="presParOf" srcId="{EB77C716-5570-4A71-8600-48A72341A4D0}" destId="{ECBB569B-5E89-46D8-B41D-17C64BAF7905}" srcOrd="3" destOrd="0" presId="urn:microsoft.com/office/officeart/2008/layout/VerticalCurvedList"/>
    <dgm:cxn modelId="{CB6F9786-D0D2-41D5-AF45-DCFB74AC88D7}" type="presParOf" srcId="{EB77C716-5570-4A71-8600-48A72341A4D0}" destId="{715D743C-6E22-448E-ACA1-D04A32CA44D5}" srcOrd="4" destOrd="0" presId="urn:microsoft.com/office/officeart/2008/layout/VerticalCurvedList"/>
    <dgm:cxn modelId="{B612FE42-77DE-4DD8-A8CB-8F9A1BA1252A}" type="presParOf" srcId="{715D743C-6E22-448E-ACA1-D04A32CA44D5}" destId="{BCDC3577-7618-4F5F-84C1-2E32677C2A18}" srcOrd="0" destOrd="0" presId="urn:microsoft.com/office/officeart/2008/layout/VerticalCurvedList"/>
    <dgm:cxn modelId="{5F0B8D26-2C3B-48F2-A764-A22B800995A8}" type="presParOf" srcId="{EB77C716-5570-4A71-8600-48A72341A4D0}" destId="{63BFB7BB-13B8-4486-8E69-BC2FA8BC0068}" srcOrd="5" destOrd="0" presId="urn:microsoft.com/office/officeart/2008/layout/VerticalCurvedList"/>
    <dgm:cxn modelId="{102E8303-E7E0-4110-B857-6B9EE40946B0}" type="presParOf" srcId="{EB77C716-5570-4A71-8600-48A72341A4D0}" destId="{2097786D-A118-4CF6-A2D6-E61C7DBF681C}" srcOrd="6" destOrd="0" presId="urn:microsoft.com/office/officeart/2008/layout/VerticalCurvedList"/>
    <dgm:cxn modelId="{C42E5253-2519-4005-8701-1043781E3FDA}" type="presParOf" srcId="{2097786D-A118-4CF6-A2D6-E61C7DBF681C}" destId="{2BBA50C9-2DC4-4F83-8040-17178F8A58C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54394F-952E-4635-8C54-55B09B9B6C6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0E04395D-B173-4B9E-B47D-1CE96C2517F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Параметры  воспитательного потенциала  школы  (в  индексах)</a:t>
          </a:r>
        </a:p>
      </dgm:t>
    </dgm:pt>
    <dgm:pt modelId="{1B92183F-0A1E-4E12-BBD3-AD9BB25AF7F8}" type="parTrans" cxnId="{6603F743-468D-4B75-889C-59C67CA38807}">
      <dgm:prSet/>
      <dgm:spPr/>
      <dgm:t>
        <a:bodyPr/>
        <a:lstStyle/>
        <a:p>
          <a:endParaRPr lang="ru-RU"/>
        </a:p>
      </dgm:t>
    </dgm:pt>
    <dgm:pt modelId="{BB71FDB3-979E-41B6-85AE-A1CB19DBE89F}" type="sibTrans" cxnId="{6603F743-468D-4B75-889C-59C67CA38807}">
      <dgm:prSet/>
      <dgm:spPr/>
      <dgm:t>
        <a:bodyPr/>
        <a:lstStyle/>
        <a:p>
          <a:endParaRPr lang="ru-RU"/>
        </a:p>
      </dgm:t>
    </dgm:pt>
    <dgm:pt modelId="{8C9B73C1-9254-4588-9EBF-70DA855B31F8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Рекомендации по корректировке  воспитательного процесса</a:t>
          </a:r>
        </a:p>
      </dgm:t>
    </dgm:pt>
    <dgm:pt modelId="{81971D83-A265-4548-91D0-56B16F895583}" type="parTrans" cxnId="{F870A717-4FB8-4ED8-900B-4AD0E2492FDC}">
      <dgm:prSet/>
      <dgm:spPr/>
      <dgm:t>
        <a:bodyPr/>
        <a:lstStyle/>
        <a:p>
          <a:endParaRPr lang="ru-RU"/>
        </a:p>
      </dgm:t>
    </dgm:pt>
    <dgm:pt modelId="{7F3CD984-E4D7-4935-A487-E01AA9A42C0F}" type="sibTrans" cxnId="{F870A717-4FB8-4ED8-900B-4AD0E2492FDC}">
      <dgm:prSet/>
      <dgm:spPr/>
      <dgm:t>
        <a:bodyPr/>
        <a:lstStyle/>
        <a:p>
          <a:endParaRPr lang="ru-RU"/>
        </a:p>
      </dgm:t>
    </dgm:pt>
    <dgm:pt modelId="{CA2F3A66-F729-44BA-9C66-DAF6C8C709BB}" type="pres">
      <dgm:prSet presAssocID="{D354394F-952E-4635-8C54-55B09B9B6C65}" presName="Name0" presStyleCnt="0">
        <dgm:presLayoutVars>
          <dgm:chMax val="7"/>
          <dgm:chPref val="7"/>
          <dgm:dir/>
        </dgm:presLayoutVars>
      </dgm:prSet>
      <dgm:spPr/>
    </dgm:pt>
    <dgm:pt modelId="{EB77C716-5570-4A71-8600-48A72341A4D0}" type="pres">
      <dgm:prSet presAssocID="{D354394F-952E-4635-8C54-55B09B9B6C65}" presName="Name1" presStyleCnt="0"/>
      <dgm:spPr/>
    </dgm:pt>
    <dgm:pt modelId="{2387DC53-BB1F-44C4-B491-E686E5461278}" type="pres">
      <dgm:prSet presAssocID="{D354394F-952E-4635-8C54-55B09B9B6C65}" presName="cycle" presStyleCnt="0"/>
      <dgm:spPr/>
    </dgm:pt>
    <dgm:pt modelId="{A9004737-A378-45D1-B90F-9DA873DE93EE}" type="pres">
      <dgm:prSet presAssocID="{D354394F-952E-4635-8C54-55B09B9B6C65}" presName="srcNode" presStyleLbl="node1" presStyleIdx="0" presStyleCnt="2"/>
      <dgm:spPr/>
    </dgm:pt>
    <dgm:pt modelId="{00AE4E69-856C-45B9-9A77-38335F4742B4}" type="pres">
      <dgm:prSet presAssocID="{D354394F-952E-4635-8C54-55B09B9B6C65}" presName="conn" presStyleLbl="parChTrans1D2" presStyleIdx="0" presStyleCnt="1"/>
      <dgm:spPr/>
    </dgm:pt>
    <dgm:pt modelId="{C4EFED47-2684-48E5-AE88-B9F783A0FA77}" type="pres">
      <dgm:prSet presAssocID="{D354394F-952E-4635-8C54-55B09B9B6C65}" presName="extraNode" presStyleLbl="node1" presStyleIdx="0" presStyleCnt="2"/>
      <dgm:spPr/>
    </dgm:pt>
    <dgm:pt modelId="{D324DB72-97DC-4A01-9BA4-8417A044CF8C}" type="pres">
      <dgm:prSet presAssocID="{D354394F-952E-4635-8C54-55B09B9B6C65}" presName="dstNode" presStyleLbl="node1" presStyleIdx="0" presStyleCnt="2"/>
      <dgm:spPr/>
    </dgm:pt>
    <dgm:pt modelId="{0355D31A-7468-4B98-939A-6170AB574E5A}" type="pres">
      <dgm:prSet presAssocID="{0E04395D-B173-4B9E-B47D-1CE96C2517F3}" presName="text_1" presStyleLbl="node1" presStyleIdx="0" presStyleCnt="2">
        <dgm:presLayoutVars>
          <dgm:bulletEnabled val="1"/>
        </dgm:presLayoutVars>
      </dgm:prSet>
      <dgm:spPr/>
    </dgm:pt>
    <dgm:pt modelId="{8B62C072-9B38-4893-B6F6-0718BC73968F}" type="pres">
      <dgm:prSet presAssocID="{0E04395D-B173-4B9E-B47D-1CE96C2517F3}" presName="accent_1" presStyleCnt="0"/>
      <dgm:spPr/>
    </dgm:pt>
    <dgm:pt modelId="{A73288A0-0684-4E71-AAF1-03D3FD9B39D2}" type="pres">
      <dgm:prSet presAssocID="{0E04395D-B173-4B9E-B47D-1CE96C2517F3}" presName="accentRepeatNode" presStyleLbl="solidFgAcc1" presStyleIdx="0" presStyleCnt="2"/>
      <dgm:spPr/>
    </dgm:pt>
    <dgm:pt modelId="{ECBB569B-5E89-46D8-B41D-17C64BAF7905}" type="pres">
      <dgm:prSet presAssocID="{8C9B73C1-9254-4588-9EBF-70DA855B31F8}" presName="text_2" presStyleLbl="node1" presStyleIdx="1" presStyleCnt="2">
        <dgm:presLayoutVars>
          <dgm:bulletEnabled val="1"/>
        </dgm:presLayoutVars>
      </dgm:prSet>
      <dgm:spPr/>
    </dgm:pt>
    <dgm:pt modelId="{715D743C-6E22-448E-ACA1-D04A32CA44D5}" type="pres">
      <dgm:prSet presAssocID="{8C9B73C1-9254-4588-9EBF-70DA855B31F8}" presName="accent_2" presStyleCnt="0"/>
      <dgm:spPr/>
    </dgm:pt>
    <dgm:pt modelId="{BCDC3577-7618-4F5F-84C1-2E32677C2A18}" type="pres">
      <dgm:prSet presAssocID="{8C9B73C1-9254-4588-9EBF-70DA855B31F8}" presName="accentRepeatNode" presStyleLbl="solidFgAcc1" presStyleIdx="1" presStyleCnt="2"/>
      <dgm:spPr/>
    </dgm:pt>
  </dgm:ptLst>
  <dgm:cxnLst>
    <dgm:cxn modelId="{15DB780C-8534-45B5-BA0B-DF6D8FEFB26E}" type="presOf" srcId="{0E04395D-B173-4B9E-B47D-1CE96C2517F3}" destId="{0355D31A-7468-4B98-939A-6170AB574E5A}" srcOrd="0" destOrd="0" presId="urn:microsoft.com/office/officeart/2008/layout/VerticalCurvedList"/>
    <dgm:cxn modelId="{F870A717-4FB8-4ED8-900B-4AD0E2492FDC}" srcId="{D354394F-952E-4635-8C54-55B09B9B6C65}" destId="{8C9B73C1-9254-4588-9EBF-70DA855B31F8}" srcOrd="1" destOrd="0" parTransId="{81971D83-A265-4548-91D0-56B16F895583}" sibTransId="{7F3CD984-E4D7-4935-A487-E01AA9A42C0F}"/>
    <dgm:cxn modelId="{D2669335-37D4-4B76-B818-1C15AA46903D}" type="presOf" srcId="{BB71FDB3-979E-41B6-85AE-A1CB19DBE89F}" destId="{00AE4E69-856C-45B9-9A77-38335F4742B4}" srcOrd="0" destOrd="0" presId="urn:microsoft.com/office/officeart/2008/layout/VerticalCurvedList"/>
    <dgm:cxn modelId="{6603F743-468D-4B75-889C-59C67CA38807}" srcId="{D354394F-952E-4635-8C54-55B09B9B6C65}" destId="{0E04395D-B173-4B9E-B47D-1CE96C2517F3}" srcOrd="0" destOrd="0" parTransId="{1B92183F-0A1E-4E12-BBD3-AD9BB25AF7F8}" sibTransId="{BB71FDB3-979E-41B6-85AE-A1CB19DBE89F}"/>
    <dgm:cxn modelId="{44BF0B88-6C34-44B5-907D-C1CBDC5F401A}" type="presOf" srcId="{8C9B73C1-9254-4588-9EBF-70DA855B31F8}" destId="{ECBB569B-5E89-46D8-B41D-17C64BAF7905}" srcOrd="0" destOrd="0" presId="urn:microsoft.com/office/officeart/2008/layout/VerticalCurvedList"/>
    <dgm:cxn modelId="{E751C3DC-7128-4AC5-8422-0BB0D28E6A6C}" type="presOf" srcId="{D354394F-952E-4635-8C54-55B09B9B6C65}" destId="{CA2F3A66-F729-44BA-9C66-DAF6C8C709BB}" srcOrd="0" destOrd="0" presId="urn:microsoft.com/office/officeart/2008/layout/VerticalCurvedList"/>
    <dgm:cxn modelId="{2EF2DF05-8177-41A5-91D5-8BA07BB8D525}" type="presParOf" srcId="{CA2F3A66-F729-44BA-9C66-DAF6C8C709BB}" destId="{EB77C716-5570-4A71-8600-48A72341A4D0}" srcOrd="0" destOrd="0" presId="urn:microsoft.com/office/officeart/2008/layout/VerticalCurvedList"/>
    <dgm:cxn modelId="{5CA5A517-916E-43CB-944F-E38367A79E4E}" type="presParOf" srcId="{EB77C716-5570-4A71-8600-48A72341A4D0}" destId="{2387DC53-BB1F-44C4-B491-E686E5461278}" srcOrd="0" destOrd="0" presId="urn:microsoft.com/office/officeart/2008/layout/VerticalCurvedList"/>
    <dgm:cxn modelId="{E74421DD-DC41-471B-B0CB-9FEDABBBA1E1}" type="presParOf" srcId="{2387DC53-BB1F-44C4-B491-E686E5461278}" destId="{A9004737-A378-45D1-B90F-9DA873DE93EE}" srcOrd="0" destOrd="0" presId="urn:microsoft.com/office/officeart/2008/layout/VerticalCurvedList"/>
    <dgm:cxn modelId="{DE596D99-B7D4-49CF-8160-07BD738AA556}" type="presParOf" srcId="{2387DC53-BB1F-44C4-B491-E686E5461278}" destId="{00AE4E69-856C-45B9-9A77-38335F4742B4}" srcOrd="1" destOrd="0" presId="urn:microsoft.com/office/officeart/2008/layout/VerticalCurvedList"/>
    <dgm:cxn modelId="{EC0544B9-A5B5-4603-ABA5-9B1E39673E38}" type="presParOf" srcId="{2387DC53-BB1F-44C4-B491-E686E5461278}" destId="{C4EFED47-2684-48E5-AE88-B9F783A0FA77}" srcOrd="2" destOrd="0" presId="urn:microsoft.com/office/officeart/2008/layout/VerticalCurvedList"/>
    <dgm:cxn modelId="{BB1DE53E-2E69-4562-BAA0-5AFBB02F12F6}" type="presParOf" srcId="{2387DC53-BB1F-44C4-B491-E686E5461278}" destId="{D324DB72-97DC-4A01-9BA4-8417A044CF8C}" srcOrd="3" destOrd="0" presId="urn:microsoft.com/office/officeart/2008/layout/VerticalCurvedList"/>
    <dgm:cxn modelId="{BF311421-CFED-4B04-97E9-69AD51DECC4F}" type="presParOf" srcId="{EB77C716-5570-4A71-8600-48A72341A4D0}" destId="{0355D31A-7468-4B98-939A-6170AB574E5A}" srcOrd="1" destOrd="0" presId="urn:microsoft.com/office/officeart/2008/layout/VerticalCurvedList"/>
    <dgm:cxn modelId="{4D38B788-975B-47B0-A3E0-855598040B9F}" type="presParOf" srcId="{EB77C716-5570-4A71-8600-48A72341A4D0}" destId="{8B62C072-9B38-4893-B6F6-0718BC73968F}" srcOrd="2" destOrd="0" presId="urn:microsoft.com/office/officeart/2008/layout/VerticalCurvedList"/>
    <dgm:cxn modelId="{7A433D39-CA70-4278-812A-B3EDAE4FDCE7}" type="presParOf" srcId="{8B62C072-9B38-4893-B6F6-0718BC73968F}" destId="{A73288A0-0684-4E71-AAF1-03D3FD9B39D2}" srcOrd="0" destOrd="0" presId="urn:microsoft.com/office/officeart/2008/layout/VerticalCurvedList"/>
    <dgm:cxn modelId="{4A4D2637-6B39-43AC-8627-0AA7165B8820}" type="presParOf" srcId="{EB77C716-5570-4A71-8600-48A72341A4D0}" destId="{ECBB569B-5E89-46D8-B41D-17C64BAF7905}" srcOrd="3" destOrd="0" presId="urn:microsoft.com/office/officeart/2008/layout/VerticalCurvedList"/>
    <dgm:cxn modelId="{CB6F9786-D0D2-41D5-AF45-DCFB74AC88D7}" type="presParOf" srcId="{EB77C716-5570-4A71-8600-48A72341A4D0}" destId="{715D743C-6E22-448E-ACA1-D04A32CA44D5}" srcOrd="4" destOrd="0" presId="urn:microsoft.com/office/officeart/2008/layout/VerticalCurvedList"/>
    <dgm:cxn modelId="{B612FE42-77DE-4DD8-A8CB-8F9A1BA1252A}" type="presParOf" srcId="{715D743C-6E22-448E-ACA1-D04A32CA44D5}" destId="{BCDC3577-7618-4F5F-84C1-2E32677C2A1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54394F-952E-4635-8C54-55B09B9B6C6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0E04395D-B173-4B9E-B47D-1CE96C2517F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Низкий  уровень личностных результатов  образования  и воспитания</a:t>
          </a:r>
        </a:p>
      </dgm:t>
    </dgm:pt>
    <dgm:pt modelId="{1B92183F-0A1E-4E12-BBD3-AD9BB25AF7F8}" type="parTrans" cxnId="{6603F743-468D-4B75-889C-59C67CA38807}">
      <dgm:prSet/>
      <dgm:spPr/>
      <dgm:t>
        <a:bodyPr/>
        <a:lstStyle/>
        <a:p>
          <a:endParaRPr lang="ru-RU"/>
        </a:p>
      </dgm:t>
    </dgm:pt>
    <dgm:pt modelId="{BB71FDB3-979E-41B6-85AE-A1CB19DBE89F}" type="sibTrans" cxnId="{6603F743-468D-4B75-889C-59C67CA38807}">
      <dgm:prSet/>
      <dgm:spPr/>
      <dgm:t>
        <a:bodyPr/>
        <a:lstStyle/>
        <a:p>
          <a:endParaRPr lang="ru-RU"/>
        </a:p>
      </dgm:t>
    </dgm:pt>
    <dgm:pt modelId="{8C9B73C1-9254-4588-9EBF-70DA855B31F8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Средний  уровень психологической  безопасности образовательной  среды</a:t>
          </a:r>
        </a:p>
      </dgm:t>
    </dgm:pt>
    <dgm:pt modelId="{81971D83-A265-4548-91D0-56B16F895583}" type="parTrans" cxnId="{F870A717-4FB8-4ED8-900B-4AD0E2492FDC}">
      <dgm:prSet/>
      <dgm:spPr/>
      <dgm:t>
        <a:bodyPr/>
        <a:lstStyle/>
        <a:p>
          <a:endParaRPr lang="ru-RU"/>
        </a:p>
      </dgm:t>
    </dgm:pt>
    <dgm:pt modelId="{7F3CD984-E4D7-4935-A487-E01AA9A42C0F}" type="sibTrans" cxnId="{F870A717-4FB8-4ED8-900B-4AD0E2492FDC}">
      <dgm:prSet/>
      <dgm:spPr/>
      <dgm:t>
        <a:bodyPr/>
        <a:lstStyle/>
        <a:p>
          <a:endParaRPr lang="ru-RU"/>
        </a:p>
      </dgm:t>
    </dgm:pt>
    <dgm:pt modelId="{294FE759-A36A-4612-B608-E83C5D6F70F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Средний  уровень психологической  безопасности личностного развития  обучающихся</a:t>
          </a:r>
        </a:p>
      </dgm:t>
    </dgm:pt>
    <dgm:pt modelId="{25F984F2-67C2-4962-BF37-0AA1E802C1A7}" type="parTrans" cxnId="{235DA4CC-0126-4DB0-B6EC-BDF7804934F3}">
      <dgm:prSet/>
      <dgm:spPr/>
      <dgm:t>
        <a:bodyPr/>
        <a:lstStyle/>
        <a:p>
          <a:endParaRPr lang="ru-RU"/>
        </a:p>
      </dgm:t>
    </dgm:pt>
    <dgm:pt modelId="{806D7374-E3B6-45F2-A0B5-D57A85989647}" type="sibTrans" cxnId="{235DA4CC-0126-4DB0-B6EC-BDF7804934F3}">
      <dgm:prSet/>
      <dgm:spPr/>
      <dgm:t>
        <a:bodyPr/>
        <a:lstStyle/>
        <a:p>
          <a:endParaRPr lang="ru-RU"/>
        </a:p>
      </dgm:t>
    </dgm:pt>
    <dgm:pt modelId="{6B432963-EAFF-4AF4-891C-0CCF7969FA11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Средний  уровень воспитательного взаимодействия  школы</a:t>
          </a:r>
        </a:p>
      </dgm:t>
    </dgm:pt>
    <dgm:pt modelId="{E353F4A7-8FE1-42BD-9CF1-EB3ACA123E22}" type="parTrans" cxnId="{E9C7E1A1-9206-495A-936E-BF725E99180D}">
      <dgm:prSet/>
      <dgm:spPr/>
      <dgm:t>
        <a:bodyPr/>
        <a:lstStyle/>
        <a:p>
          <a:endParaRPr lang="ru-RU"/>
        </a:p>
      </dgm:t>
    </dgm:pt>
    <dgm:pt modelId="{CEFB6876-916C-41C1-A7A4-DFB75D084D8E}" type="sibTrans" cxnId="{E9C7E1A1-9206-495A-936E-BF725E99180D}">
      <dgm:prSet/>
      <dgm:spPr/>
      <dgm:t>
        <a:bodyPr/>
        <a:lstStyle/>
        <a:p>
          <a:endParaRPr lang="ru-RU"/>
        </a:p>
      </dgm:t>
    </dgm:pt>
    <dgm:pt modelId="{CA2F3A66-F729-44BA-9C66-DAF6C8C709BB}" type="pres">
      <dgm:prSet presAssocID="{D354394F-952E-4635-8C54-55B09B9B6C65}" presName="Name0" presStyleCnt="0">
        <dgm:presLayoutVars>
          <dgm:chMax val="7"/>
          <dgm:chPref val="7"/>
          <dgm:dir/>
        </dgm:presLayoutVars>
      </dgm:prSet>
      <dgm:spPr/>
    </dgm:pt>
    <dgm:pt modelId="{EB77C716-5570-4A71-8600-48A72341A4D0}" type="pres">
      <dgm:prSet presAssocID="{D354394F-952E-4635-8C54-55B09B9B6C65}" presName="Name1" presStyleCnt="0"/>
      <dgm:spPr/>
    </dgm:pt>
    <dgm:pt modelId="{2387DC53-BB1F-44C4-B491-E686E5461278}" type="pres">
      <dgm:prSet presAssocID="{D354394F-952E-4635-8C54-55B09B9B6C65}" presName="cycle" presStyleCnt="0"/>
      <dgm:spPr/>
    </dgm:pt>
    <dgm:pt modelId="{A9004737-A378-45D1-B90F-9DA873DE93EE}" type="pres">
      <dgm:prSet presAssocID="{D354394F-952E-4635-8C54-55B09B9B6C65}" presName="srcNode" presStyleLbl="node1" presStyleIdx="0" presStyleCnt="4"/>
      <dgm:spPr/>
    </dgm:pt>
    <dgm:pt modelId="{00AE4E69-856C-45B9-9A77-38335F4742B4}" type="pres">
      <dgm:prSet presAssocID="{D354394F-952E-4635-8C54-55B09B9B6C65}" presName="conn" presStyleLbl="parChTrans1D2" presStyleIdx="0" presStyleCnt="1"/>
      <dgm:spPr/>
    </dgm:pt>
    <dgm:pt modelId="{C4EFED47-2684-48E5-AE88-B9F783A0FA77}" type="pres">
      <dgm:prSet presAssocID="{D354394F-952E-4635-8C54-55B09B9B6C65}" presName="extraNode" presStyleLbl="node1" presStyleIdx="0" presStyleCnt="4"/>
      <dgm:spPr/>
    </dgm:pt>
    <dgm:pt modelId="{D324DB72-97DC-4A01-9BA4-8417A044CF8C}" type="pres">
      <dgm:prSet presAssocID="{D354394F-952E-4635-8C54-55B09B9B6C65}" presName="dstNode" presStyleLbl="node1" presStyleIdx="0" presStyleCnt="4"/>
      <dgm:spPr/>
    </dgm:pt>
    <dgm:pt modelId="{0355D31A-7468-4B98-939A-6170AB574E5A}" type="pres">
      <dgm:prSet presAssocID="{0E04395D-B173-4B9E-B47D-1CE96C2517F3}" presName="text_1" presStyleLbl="node1" presStyleIdx="0" presStyleCnt="4">
        <dgm:presLayoutVars>
          <dgm:bulletEnabled val="1"/>
        </dgm:presLayoutVars>
      </dgm:prSet>
      <dgm:spPr/>
    </dgm:pt>
    <dgm:pt modelId="{8B62C072-9B38-4893-B6F6-0718BC73968F}" type="pres">
      <dgm:prSet presAssocID="{0E04395D-B173-4B9E-B47D-1CE96C2517F3}" presName="accent_1" presStyleCnt="0"/>
      <dgm:spPr/>
    </dgm:pt>
    <dgm:pt modelId="{A73288A0-0684-4E71-AAF1-03D3FD9B39D2}" type="pres">
      <dgm:prSet presAssocID="{0E04395D-B173-4B9E-B47D-1CE96C2517F3}" presName="accentRepeatNode" presStyleLbl="solidFgAcc1" presStyleIdx="0" presStyleCnt="4"/>
      <dgm:spPr/>
    </dgm:pt>
    <dgm:pt modelId="{ECBB569B-5E89-46D8-B41D-17C64BAF7905}" type="pres">
      <dgm:prSet presAssocID="{8C9B73C1-9254-4588-9EBF-70DA855B31F8}" presName="text_2" presStyleLbl="node1" presStyleIdx="1" presStyleCnt="4">
        <dgm:presLayoutVars>
          <dgm:bulletEnabled val="1"/>
        </dgm:presLayoutVars>
      </dgm:prSet>
      <dgm:spPr/>
    </dgm:pt>
    <dgm:pt modelId="{715D743C-6E22-448E-ACA1-D04A32CA44D5}" type="pres">
      <dgm:prSet presAssocID="{8C9B73C1-9254-4588-9EBF-70DA855B31F8}" presName="accent_2" presStyleCnt="0"/>
      <dgm:spPr/>
    </dgm:pt>
    <dgm:pt modelId="{BCDC3577-7618-4F5F-84C1-2E32677C2A18}" type="pres">
      <dgm:prSet presAssocID="{8C9B73C1-9254-4588-9EBF-70DA855B31F8}" presName="accentRepeatNode" presStyleLbl="solidFgAcc1" presStyleIdx="1" presStyleCnt="4"/>
      <dgm:spPr/>
    </dgm:pt>
    <dgm:pt modelId="{63BFB7BB-13B8-4486-8E69-BC2FA8BC0068}" type="pres">
      <dgm:prSet presAssocID="{294FE759-A36A-4612-B608-E83C5D6F70FC}" presName="text_3" presStyleLbl="node1" presStyleIdx="2" presStyleCnt="4">
        <dgm:presLayoutVars>
          <dgm:bulletEnabled val="1"/>
        </dgm:presLayoutVars>
      </dgm:prSet>
      <dgm:spPr/>
    </dgm:pt>
    <dgm:pt modelId="{2097786D-A118-4CF6-A2D6-E61C7DBF681C}" type="pres">
      <dgm:prSet presAssocID="{294FE759-A36A-4612-B608-E83C5D6F70FC}" presName="accent_3" presStyleCnt="0"/>
      <dgm:spPr/>
    </dgm:pt>
    <dgm:pt modelId="{2BBA50C9-2DC4-4F83-8040-17178F8A58C5}" type="pres">
      <dgm:prSet presAssocID="{294FE759-A36A-4612-B608-E83C5D6F70FC}" presName="accentRepeatNode" presStyleLbl="solidFgAcc1" presStyleIdx="2" presStyleCnt="4"/>
      <dgm:spPr/>
    </dgm:pt>
    <dgm:pt modelId="{4F5166EC-9FF6-4A54-9917-3D468000D692}" type="pres">
      <dgm:prSet presAssocID="{6B432963-EAFF-4AF4-891C-0CCF7969FA11}" presName="text_4" presStyleLbl="node1" presStyleIdx="3" presStyleCnt="4">
        <dgm:presLayoutVars>
          <dgm:bulletEnabled val="1"/>
        </dgm:presLayoutVars>
      </dgm:prSet>
      <dgm:spPr/>
    </dgm:pt>
    <dgm:pt modelId="{165E3F06-BCF9-4638-8A8A-8B64A23393B0}" type="pres">
      <dgm:prSet presAssocID="{6B432963-EAFF-4AF4-891C-0CCF7969FA11}" presName="accent_4" presStyleCnt="0"/>
      <dgm:spPr/>
    </dgm:pt>
    <dgm:pt modelId="{C755E6E3-9194-4ACA-881B-56B000B35B56}" type="pres">
      <dgm:prSet presAssocID="{6B432963-EAFF-4AF4-891C-0CCF7969FA11}" presName="accentRepeatNode" presStyleLbl="solidFgAcc1" presStyleIdx="3" presStyleCnt="4"/>
      <dgm:spPr/>
    </dgm:pt>
  </dgm:ptLst>
  <dgm:cxnLst>
    <dgm:cxn modelId="{15DB780C-8534-45B5-BA0B-DF6D8FEFB26E}" type="presOf" srcId="{0E04395D-B173-4B9E-B47D-1CE96C2517F3}" destId="{0355D31A-7468-4B98-939A-6170AB574E5A}" srcOrd="0" destOrd="0" presId="urn:microsoft.com/office/officeart/2008/layout/VerticalCurvedList"/>
    <dgm:cxn modelId="{F870A717-4FB8-4ED8-900B-4AD0E2492FDC}" srcId="{D354394F-952E-4635-8C54-55B09B9B6C65}" destId="{8C9B73C1-9254-4588-9EBF-70DA855B31F8}" srcOrd="1" destOrd="0" parTransId="{81971D83-A265-4548-91D0-56B16F895583}" sibTransId="{7F3CD984-E4D7-4935-A487-E01AA9A42C0F}"/>
    <dgm:cxn modelId="{D2669335-37D4-4B76-B818-1C15AA46903D}" type="presOf" srcId="{BB71FDB3-979E-41B6-85AE-A1CB19DBE89F}" destId="{00AE4E69-856C-45B9-9A77-38335F4742B4}" srcOrd="0" destOrd="0" presId="urn:microsoft.com/office/officeart/2008/layout/VerticalCurvedList"/>
    <dgm:cxn modelId="{86455841-6BF8-4C0C-ABF0-3B8D029EDB99}" type="presOf" srcId="{294FE759-A36A-4612-B608-E83C5D6F70FC}" destId="{63BFB7BB-13B8-4486-8E69-BC2FA8BC0068}" srcOrd="0" destOrd="0" presId="urn:microsoft.com/office/officeart/2008/layout/VerticalCurvedList"/>
    <dgm:cxn modelId="{6603F743-468D-4B75-889C-59C67CA38807}" srcId="{D354394F-952E-4635-8C54-55B09B9B6C65}" destId="{0E04395D-B173-4B9E-B47D-1CE96C2517F3}" srcOrd="0" destOrd="0" parTransId="{1B92183F-0A1E-4E12-BBD3-AD9BB25AF7F8}" sibTransId="{BB71FDB3-979E-41B6-85AE-A1CB19DBE89F}"/>
    <dgm:cxn modelId="{44BF0B88-6C34-44B5-907D-C1CBDC5F401A}" type="presOf" srcId="{8C9B73C1-9254-4588-9EBF-70DA855B31F8}" destId="{ECBB569B-5E89-46D8-B41D-17C64BAF7905}" srcOrd="0" destOrd="0" presId="urn:microsoft.com/office/officeart/2008/layout/VerticalCurvedList"/>
    <dgm:cxn modelId="{E9C7E1A1-9206-495A-936E-BF725E99180D}" srcId="{D354394F-952E-4635-8C54-55B09B9B6C65}" destId="{6B432963-EAFF-4AF4-891C-0CCF7969FA11}" srcOrd="3" destOrd="0" parTransId="{E353F4A7-8FE1-42BD-9CF1-EB3ACA123E22}" sibTransId="{CEFB6876-916C-41C1-A7A4-DFB75D084D8E}"/>
    <dgm:cxn modelId="{235DA4CC-0126-4DB0-B6EC-BDF7804934F3}" srcId="{D354394F-952E-4635-8C54-55B09B9B6C65}" destId="{294FE759-A36A-4612-B608-E83C5D6F70FC}" srcOrd="2" destOrd="0" parTransId="{25F984F2-67C2-4962-BF37-0AA1E802C1A7}" sibTransId="{806D7374-E3B6-45F2-A0B5-D57A85989647}"/>
    <dgm:cxn modelId="{98FF32D0-EB1F-4468-803F-54A642BD0E36}" type="presOf" srcId="{6B432963-EAFF-4AF4-891C-0CCF7969FA11}" destId="{4F5166EC-9FF6-4A54-9917-3D468000D692}" srcOrd="0" destOrd="0" presId="urn:microsoft.com/office/officeart/2008/layout/VerticalCurvedList"/>
    <dgm:cxn modelId="{E751C3DC-7128-4AC5-8422-0BB0D28E6A6C}" type="presOf" srcId="{D354394F-952E-4635-8C54-55B09B9B6C65}" destId="{CA2F3A66-F729-44BA-9C66-DAF6C8C709BB}" srcOrd="0" destOrd="0" presId="urn:microsoft.com/office/officeart/2008/layout/VerticalCurvedList"/>
    <dgm:cxn modelId="{2EF2DF05-8177-41A5-91D5-8BA07BB8D525}" type="presParOf" srcId="{CA2F3A66-F729-44BA-9C66-DAF6C8C709BB}" destId="{EB77C716-5570-4A71-8600-48A72341A4D0}" srcOrd="0" destOrd="0" presId="urn:microsoft.com/office/officeart/2008/layout/VerticalCurvedList"/>
    <dgm:cxn modelId="{5CA5A517-916E-43CB-944F-E38367A79E4E}" type="presParOf" srcId="{EB77C716-5570-4A71-8600-48A72341A4D0}" destId="{2387DC53-BB1F-44C4-B491-E686E5461278}" srcOrd="0" destOrd="0" presId="urn:microsoft.com/office/officeart/2008/layout/VerticalCurvedList"/>
    <dgm:cxn modelId="{E74421DD-DC41-471B-B0CB-9FEDABBBA1E1}" type="presParOf" srcId="{2387DC53-BB1F-44C4-B491-E686E5461278}" destId="{A9004737-A378-45D1-B90F-9DA873DE93EE}" srcOrd="0" destOrd="0" presId="urn:microsoft.com/office/officeart/2008/layout/VerticalCurvedList"/>
    <dgm:cxn modelId="{DE596D99-B7D4-49CF-8160-07BD738AA556}" type="presParOf" srcId="{2387DC53-BB1F-44C4-B491-E686E5461278}" destId="{00AE4E69-856C-45B9-9A77-38335F4742B4}" srcOrd="1" destOrd="0" presId="urn:microsoft.com/office/officeart/2008/layout/VerticalCurvedList"/>
    <dgm:cxn modelId="{EC0544B9-A5B5-4603-ABA5-9B1E39673E38}" type="presParOf" srcId="{2387DC53-BB1F-44C4-B491-E686E5461278}" destId="{C4EFED47-2684-48E5-AE88-B9F783A0FA77}" srcOrd="2" destOrd="0" presId="urn:microsoft.com/office/officeart/2008/layout/VerticalCurvedList"/>
    <dgm:cxn modelId="{BB1DE53E-2E69-4562-BAA0-5AFBB02F12F6}" type="presParOf" srcId="{2387DC53-BB1F-44C4-B491-E686E5461278}" destId="{D324DB72-97DC-4A01-9BA4-8417A044CF8C}" srcOrd="3" destOrd="0" presId="urn:microsoft.com/office/officeart/2008/layout/VerticalCurvedList"/>
    <dgm:cxn modelId="{BF311421-CFED-4B04-97E9-69AD51DECC4F}" type="presParOf" srcId="{EB77C716-5570-4A71-8600-48A72341A4D0}" destId="{0355D31A-7468-4B98-939A-6170AB574E5A}" srcOrd="1" destOrd="0" presId="urn:microsoft.com/office/officeart/2008/layout/VerticalCurvedList"/>
    <dgm:cxn modelId="{4D38B788-975B-47B0-A3E0-855598040B9F}" type="presParOf" srcId="{EB77C716-5570-4A71-8600-48A72341A4D0}" destId="{8B62C072-9B38-4893-B6F6-0718BC73968F}" srcOrd="2" destOrd="0" presId="urn:microsoft.com/office/officeart/2008/layout/VerticalCurvedList"/>
    <dgm:cxn modelId="{7A433D39-CA70-4278-812A-B3EDAE4FDCE7}" type="presParOf" srcId="{8B62C072-9B38-4893-B6F6-0718BC73968F}" destId="{A73288A0-0684-4E71-AAF1-03D3FD9B39D2}" srcOrd="0" destOrd="0" presId="urn:microsoft.com/office/officeart/2008/layout/VerticalCurvedList"/>
    <dgm:cxn modelId="{4A4D2637-6B39-43AC-8627-0AA7165B8820}" type="presParOf" srcId="{EB77C716-5570-4A71-8600-48A72341A4D0}" destId="{ECBB569B-5E89-46D8-B41D-17C64BAF7905}" srcOrd="3" destOrd="0" presId="urn:microsoft.com/office/officeart/2008/layout/VerticalCurvedList"/>
    <dgm:cxn modelId="{CB6F9786-D0D2-41D5-AF45-DCFB74AC88D7}" type="presParOf" srcId="{EB77C716-5570-4A71-8600-48A72341A4D0}" destId="{715D743C-6E22-448E-ACA1-D04A32CA44D5}" srcOrd="4" destOrd="0" presId="urn:microsoft.com/office/officeart/2008/layout/VerticalCurvedList"/>
    <dgm:cxn modelId="{B612FE42-77DE-4DD8-A8CB-8F9A1BA1252A}" type="presParOf" srcId="{715D743C-6E22-448E-ACA1-D04A32CA44D5}" destId="{BCDC3577-7618-4F5F-84C1-2E32677C2A18}" srcOrd="0" destOrd="0" presId="urn:microsoft.com/office/officeart/2008/layout/VerticalCurvedList"/>
    <dgm:cxn modelId="{5F0B8D26-2C3B-48F2-A764-A22B800995A8}" type="presParOf" srcId="{EB77C716-5570-4A71-8600-48A72341A4D0}" destId="{63BFB7BB-13B8-4486-8E69-BC2FA8BC0068}" srcOrd="5" destOrd="0" presId="urn:microsoft.com/office/officeart/2008/layout/VerticalCurvedList"/>
    <dgm:cxn modelId="{102E8303-E7E0-4110-B857-6B9EE40946B0}" type="presParOf" srcId="{EB77C716-5570-4A71-8600-48A72341A4D0}" destId="{2097786D-A118-4CF6-A2D6-E61C7DBF681C}" srcOrd="6" destOrd="0" presId="urn:microsoft.com/office/officeart/2008/layout/VerticalCurvedList"/>
    <dgm:cxn modelId="{C42E5253-2519-4005-8701-1043781E3FDA}" type="presParOf" srcId="{2097786D-A118-4CF6-A2D6-E61C7DBF681C}" destId="{2BBA50C9-2DC4-4F83-8040-17178F8A58C5}" srcOrd="0" destOrd="0" presId="urn:microsoft.com/office/officeart/2008/layout/VerticalCurvedList"/>
    <dgm:cxn modelId="{CF2E68F1-8BBF-4ACC-AF9A-8EC5188735C3}" type="presParOf" srcId="{EB77C716-5570-4A71-8600-48A72341A4D0}" destId="{4F5166EC-9FF6-4A54-9917-3D468000D692}" srcOrd="7" destOrd="0" presId="urn:microsoft.com/office/officeart/2008/layout/VerticalCurvedList"/>
    <dgm:cxn modelId="{24EDEA1C-AE10-45A4-8589-ED6BFB2662E2}" type="presParOf" srcId="{EB77C716-5570-4A71-8600-48A72341A4D0}" destId="{165E3F06-BCF9-4638-8A8A-8B64A23393B0}" srcOrd="8" destOrd="0" presId="urn:microsoft.com/office/officeart/2008/layout/VerticalCurvedList"/>
    <dgm:cxn modelId="{F70DA538-8AD0-4921-ACAF-3BFC938F23CA}" type="presParOf" srcId="{165E3F06-BCF9-4638-8A8A-8B64A23393B0}" destId="{C755E6E3-9194-4ACA-881B-56B000B35B5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F28212-08D4-4E67-899E-7C70AC45AB3F}" type="doc">
      <dgm:prSet loTypeId="urn:microsoft.com/office/officeart/2005/8/layout/list1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140FE514-86AF-4B2C-956D-856861403CAF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Школьный климат и безопасная образовательная среда</a:t>
          </a:r>
        </a:p>
      </dgm:t>
    </dgm:pt>
    <dgm:pt modelId="{EEB32DA0-EC7C-4B1A-A5DE-D3FF8EFDA7E1}" type="parTrans" cxnId="{D5142BB5-307B-499B-9CF7-ADE0C8367731}">
      <dgm:prSet/>
      <dgm:spPr/>
      <dgm:t>
        <a:bodyPr/>
        <a:lstStyle/>
        <a:p>
          <a:endParaRPr lang="ru-RU" sz="2000"/>
        </a:p>
      </dgm:t>
    </dgm:pt>
    <dgm:pt modelId="{83C45742-4C80-4556-993F-4AEC08D516CF}" type="sibTrans" cxnId="{D5142BB5-307B-499B-9CF7-ADE0C8367731}">
      <dgm:prSet/>
      <dgm:spPr/>
      <dgm:t>
        <a:bodyPr/>
        <a:lstStyle/>
        <a:p>
          <a:endParaRPr lang="ru-RU" sz="2000"/>
        </a:p>
      </dgm:t>
    </dgm:pt>
    <dgm:pt modelId="{A0668871-45D8-423F-99C6-EA6121A542D5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системы воспитательной работы</a:t>
          </a:r>
        </a:p>
      </dgm:t>
    </dgm:pt>
    <dgm:pt modelId="{13821888-4D6C-4C8C-A2FF-02FBA12ABDEF}" type="parTrans" cxnId="{3DD9AF78-D923-4551-B036-902711B82A47}">
      <dgm:prSet/>
      <dgm:spPr/>
      <dgm:t>
        <a:bodyPr/>
        <a:lstStyle/>
        <a:p>
          <a:endParaRPr lang="ru-RU" sz="2000"/>
        </a:p>
      </dgm:t>
    </dgm:pt>
    <dgm:pt modelId="{8F7D61F6-3023-40AD-828B-CDA3E5841BE2}" type="sibTrans" cxnId="{3DD9AF78-D923-4551-B036-902711B82A47}">
      <dgm:prSet/>
      <dgm:spPr/>
      <dgm:t>
        <a:bodyPr/>
        <a:lstStyle/>
        <a:p>
          <a:endParaRPr lang="ru-RU" sz="2000"/>
        </a:p>
      </dgm:t>
    </dgm:pt>
    <dgm:pt modelId="{55F76560-D3E9-4108-B0BC-8641D19C3608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Воспитание уроком (урочная деятельность);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0EFB09-EB99-49B7-8B6B-A027A21D85B9}" type="parTrans" cxnId="{7BFDC8B4-0BDE-4F1B-A8DA-EA9ACE79621A}">
      <dgm:prSet/>
      <dgm:spPr/>
      <dgm:t>
        <a:bodyPr/>
        <a:lstStyle/>
        <a:p>
          <a:endParaRPr lang="ru-RU" sz="2000"/>
        </a:p>
      </dgm:t>
    </dgm:pt>
    <dgm:pt modelId="{230532D2-6E52-4D8C-9FB6-7208AD1F57A2}" type="sibTrans" cxnId="{7BFDC8B4-0BDE-4F1B-A8DA-EA9ACE79621A}">
      <dgm:prSet/>
      <dgm:spPr/>
      <dgm:t>
        <a:bodyPr/>
        <a:lstStyle/>
        <a:p>
          <a:endParaRPr lang="ru-RU" sz="2000"/>
        </a:p>
      </dgm:t>
    </dgm:pt>
    <dgm:pt modelId="{5FCC0E39-96E4-4B5A-AEED-6EFBCE7C04C9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Классное руководство</a:t>
          </a:r>
        </a:p>
      </dgm:t>
    </dgm:pt>
    <dgm:pt modelId="{26968111-4DAE-44F0-895C-40D22165DBBF}" type="parTrans" cxnId="{2261257E-9065-44AD-B70F-33C062688F16}">
      <dgm:prSet/>
      <dgm:spPr/>
      <dgm:t>
        <a:bodyPr/>
        <a:lstStyle/>
        <a:p>
          <a:endParaRPr lang="ru-RU" sz="2000"/>
        </a:p>
      </dgm:t>
    </dgm:pt>
    <dgm:pt modelId="{1A7E9BAC-2E4A-4A99-8A2A-F861C17BB6CB}" type="sibTrans" cxnId="{2261257E-9065-44AD-B70F-33C062688F16}">
      <dgm:prSet/>
      <dgm:spPr/>
      <dgm:t>
        <a:bodyPr/>
        <a:lstStyle/>
        <a:p>
          <a:endParaRPr lang="ru-RU" sz="2000"/>
        </a:p>
      </dgm:t>
    </dgm:pt>
    <dgm:pt modelId="{C18112C0-FE7E-4718-B21F-84325F096AF1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деятельность</a:t>
          </a:r>
        </a:p>
      </dgm:t>
    </dgm:pt>
    <dgm:pt modelId="{7C4AFB3F-EDDB-44E5-9671-3EC81702BFA4}" type="parTrans" cxnId="{0EF2008D-E4C8-4AAE-B2E7-DF0CE34A31E1}">
      <dgm:prSet/>
      <dgm:spPr/>
      <dgm:t>
        <a:bodyPr/>
        <a:lstStyle/>
        <a:p>
          <a:endParaRPr lang="ru-RU" sz="2000"/>
        </a:p>
      </dgm:t>
    </dgm:pt>
    <dgm:pt modelId="{E6E67F6E-413A-4067-8E33-E1C9D0272116}" type="sibTrans" cxnId="{0EF2008D-E4C8-4AAE-B2E7-DF0CE34A31E1}">
      <dgm:prSet/>
      <dgm:spPr/>
      <dgm:t>
        <a:bodyPr/>
        <a:lstStyle/>
        <a:p>
          <a:endParaRPr lang="ru-RU" sz="2000"/>
        </a:p>
      </dgm:t>
    </dgm:pt>
    <dgm:pt modelId="{33D0CCB2-2798-4689-9225-6F82CE3A8524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Службы сопровождения</a:t>
          </a:r>
        </a:p>
      </dgm:t>
    </dgm:pt>
    <dgm:pt modelId="{D541E629-C871-4D97-86A7-23B12E23A836}" type="parTrans" cxnId="{B9BEB123-2A17-402B-8D58-D246781EEC37}">
      <dgm:prSet/>
      <dgm:spPr/>
      <dgm:t>
        <a:bodyPr/>
        <a:lstStyle/>
        <a:p>
          <a:endParaRPr lang="ru-RU" sz="2000"/>
        </a:p>
      </dgm:t>
    </dgm:pt>
    <dgm:pt modelId="{27E37BBA-24E6-498E-B399-8D68A34CFB3D}" type="sibTrans" cxnId="{B9BEB123-2A17-402B-8D58-D246781EEC37}">
      <dgm:prSet/>
      <dgm:spPr/>
      <dgm:t>
        <a:bodyPr/>
        <a:lstStyle/>
        <a:p>
          <a:endParaRPr lang="ru-RU" sz="2000"/>
        </a:p>
      </dgm:t>
    </dgm:pt>
    <dgm:pt modelId="{9C0071A2-11D4-475A-A61C-C6B409E1E94D}" type="pres">
      <dgm:prSet presAssocID="{5CF28212-08D4-4E67-899E-7C70AC45AB3F}" presName="linear" presStyleCnt="0">
        <dgm:presLayoutVars>
          <dgm:dir/>
          <dgm:animLvl val="lvl"/>
          <dgm:resizeHandles val="exact"/>
        </dgm:presLayoutVars>
      </dgm:prSet>
      <dgm:spPr/>
    </dgm:pt>
    <dgm:pt modelId="{72F1354A-EB14-4B67-9E13-F3DEC8894EC3}" type="pres">
      <dgm:prSet presAssocID="{140FE514-86AF-4B2C-956D-856861403CAF}" presName="parentLin" presStyleCnt="0"/>
      <dgm:spPr/>
    </dgm:pt>
    <dgm:pt modelId="{CAA97CCC-2673-4354-B2F3-C5F2D633116C}" type="pres">
      <dgm:prSet presAssocID="{140FE514-86AF-4B2C-956D-856861403CAF}" presName="parentLeftMargin" presStyleLbl="node1" presStyleIdx="0" presStyleCnt="6"/>
      <dgm:spPr/>
    </dgm:pt>
    <dgm:pt modelId="{288439C6-264A-4344-A408-763A9B48EC84}" type="pres">
      <dgm:prSet presAssocID="{140FE514-86AF-4B2C-956D-856861403CA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FDF487B-A2C9-4E76-A2B7-CA9DDA522282}" type="pres">
      <dgm:prSet presAssocID="{140FE514-86AF-4B2C-956D-856861403CAF}" presName="negativeSpace" presStyleCnt="0"/>
      <dgm:spPr/>
    </dgm:pt>
    <dgm:pt modelId="{502E32EB-3A6F-4C73-A831-7C969A2AF3C2}" type="pres">
      <dgm:prSet presAssocID="{140FE514-86AF-4B2C-956D-856861403CAF}" presName="childText" presStyleLbl="conFgAcc1" presStyleIdx="0" presStyleCnt="6">
        <dgm:presLayoutVars>
          <dgm:bulletEnabled val="1"/>
        </dgm:presLayoutVars>
      </dgm:prSet>
      <dgm:spPr/>
    </dgm:pt>
    <dgm:pt modelId="{82792393-5A9E-431E-A2D5-0FA1D813A994}" type="pres">
      <dgm:prSet presAssocID="{83C45742-4C80-4556-993F-4AEC08D516CF}" presName="spaceBetweenRectangles" presStyleCnt="0"/>
      <dgm:spPr/>
    </dgm:pt>
    <dgm:pt modelId="{572C0620-F3E4-4352-9E6F-132946559E2C}" type="pres">
      <dgm:prSet presAssocID="{A0668871-45D8-423F-99C6-EA6121A542D5}" presName="parentLin" presStyleCnt="0"/>
      <dgm:spPr/>
    </dgm:pt>
    <dgm:pt modelId="{20C72BB4-C2CB-4C0B-8527-96CFC9804CED}" type="pres">
      <dgm:prSet presAssocID="{A0668871-45D8-423F-99C6-EA6121A542D5}" presName="parentLeftMargin" presStyleLbl="node1" presStyleIdx="0" presStyleCnt="6"/>
      <dgm:spPr/>
    </dgm:pt>
    <dgm:pt modelId="{32E89AA4-709F-4AD2-90B9-89C3BC0B2C28}" type="pres">
      <dgm:prSet presAssocID="{A0668871-45D8-423F-99C6-EA6121A542D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8001DC2-2E1A-4384-9A2D-85821F893FFD}" type="pres">
      <dgm:prSet presAssocID="{A0668871-45D8-423F-99C6-EA6121A542D5}" presName="negativeSpace" presStyleCnt="0"/>
      <dgm:spPr/>
    </dgm:pt>
    <dgm:pt modelId="{E0337A32-7BF3-497A-8619-ECF6363F6C84}" type="pres">
      <dgm:prSet presAssocID="{A0668871-45D8-423F-99C6-EA6121A542D5}" presName="childText" presStyleLbl="conFgAcc1" presStyleIdx="1" presStyleCnt="6">
        <dgm:presLayoutVars>
          <dgm:bulletEnabled val="1"/>
        </dgm:presLayoutVars>
      </dgm:prSet>
      <dgm:spPr/>
    </dgm:pt>
    <dgm:pt modelId="{E70C0A12-D366-43DC-A791-2905BC1B2EDD}" type="pres">
      <dgm:prSet presAssocID="{8F7D61F6-3023-40AD-828B-CDA3E5841BE2}" presName="spaceBetweenRectangles" presStyleCnt="0"/>
      <dgm:spPr/>
    </dgm:pt>
    <dgm:pt modelId="{777DF760-9A78-4419-A8C9-4E436294F1B0}" type="pres">
      <dgm:prSet presAssocID="{55F76560-D3E9-4108-B0BC-8641D19C3608}" presName="parentLin" presStyleCnt="0"/>
      <dgm:spPr/>
    </dgm:pt>
    <dgm:pt modelId="{D5F2356A-6B1D-4518-A3DF-AF6346C7D5BD}" type="pres">
      <dgm:prSet presAssocID="{55F76560-D3E9-4108-B0BC-8641D19C3608}" presName="parentLeftMargin" presStyleLbl="node1" presStyleIdx="1" presStyleCnt="6"/>
      <dgm:spPr/>
    </dgm:pt>
    <dgm:pt modelId="{E10E92D1-5F3F-47B9-B30D-20CCD43391BB}" type="pres">
      <dgm:prSet presAssocID="{55F76560-D3E9-4108-B0BC-8641D19C360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0945CDD-B6D5-4E25-84AF-8B078A6EBCA1}" type="pres">
      <dgm:prSet presAssocID="{55F76560-D3E9-4108-B0BC-8641D19C3608}" presName="negativeSpace" presStyleCnt="0"/>
      <dgm:spPr/>
    </dgm:pt>
    <dgm:pt modelId="{3A8DC2B6-E65C-4760-B8D1-9FF447ED0FDE}" type="pres">
      <dgm:prSet presAssocID="{55F76560-D3E9-4108-B0BC-8641D19C3608}" presName="childText" presStyleLbl="conFgAcc1" presStyleIdx="2" presStyleCnt="6">
        <dgm:presLayoutVars>
          <dgm:bulletEnabled val="1"/>
        </dgm:presLayoutVars>
      </dgm:prSet>
      <dgm:spPr/>
    </dgm:pt>
    <dgm:pt modelId="{D831B57A-B4A4-4014-9125-3EE82DFB8695}" type="pres">
      <dgm:prSet presAssocID="{230532D2-6E52-4D8C-9FB6-7208AD1F57A2}" presName="spaceBetweenRectangles" presStyleCnt="0"/>
      <dgm:spPr/>
    </dgm:pt>
    <dgm:pt modelId="{170C7F46-AC72-4A49-845B-D50796FFB0B0}" type="pres">
      <dgm:prSet presAssocID="{5FCC0E39-96E4-4B5A-AEED-6EFBCE7C04C9}" presName="parentLin" presStyleCnt="0"/>
      <dgm:spPr/>
    </dgm:pt>
    <dgm:pt modelId="{25DDC2A1-B7F4-4F2E-B864-33BFDA03A1AA}" type="pres">
      <dgm:prSet presAssocID="{5FCC0E39-96E4-4B5A-AEED-6EFBCE7C04C9}" presName="parentLeftMargin" presStyleLbl="node1" presStyleIdx="2" presStyleCnt="6"/>
      <dgm:spPr/>
    </dgm:pt>
    <dgm:pt modelId="{24DB3AD7-B646-415A-B8B6-533E1AB5D6B4}" type="pres">
      <dgm:prSet presAssocID="{5FCC0E39-96E4-4B5A-AEED-6EFBCE7C04C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8B24949-E195-444D-939C-EA3C9AC46DCF}" type="pres">
      <dgm:prSet presAssocID="{5FCC0E39-96E4-4B5A-AEED-6EFBCE7C04C9}" presName="negativeSpace" presStyleCnt="0"/>
      <dgm:spPr/>
    </dgm:pt>
    <dgm:pt modelId="{7F8866A6-67D8-41E2-89E2-CCF4E4110FB6}" type="pres">
      <dgm:prSet presAssocID="{5FCC0E39-96E4-4B5A-AEED-6EFBCE7C04C9}" presName="childText" presStyleLbl="conFgAcc1" presStyleIdx="3" presStyleCnt="6">
        <dgm:presLayoutVars>
          <dgm:bulletEnabled val="1"/>
        </dgm:presLayoutVars>
      </dgm:prSet>
      <dgm:spPr/>
    </dgm:pt>
    <dgm:pt modelId="{85B10615-1868-4684-B2A1-3FC3005B5D9B}" type="pres">
      <dgm:prSet presAssocID="{1A7E9BAC-2E4A-4A99-8A2A-F861C17BB6CB}" presName="spaceBetweenRectangles" presStyleCnt="0"/>
      <dgm:spPr/>
    </dgm:pt>
    <dgm:pt modelId="{B5C50F9C-A4B6-4D9A-B822-3BBF234DC770}" type="pres">
      <dgm:prSet presAssocID="{C18112C0-FE7E-4718-B21F-84325F096AF1}" presName="parentLin" presStyleCnt="0"/>
      <dgm:spPr/>
    </dgm:pt>
    <dgm:pt modelId="{AB3342A5-7939-46F6-9A24-69D452D982D2}" type="pres">
      <dgm:prSet presAssocID="{C18112C0-FE7E-4718-B21F-84325F096AF1}" presName="parentLeftMargin" presStyleLbl="node1" presStyleIdx="3" presStyleCnt="6"/>
      <dgm:spPr/>
    </dgm:pt>
    <dgm:pt modelId="{E10B08A5-DE8E-4B32-B81A-7E826459D294}" type="pres">
      <dgm:prSet presAssocID="{C18112C0-FE7E-4718-B21F-84325F096AF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A2105DB-3EE0-48C0-9217-ED30B2F5CD03}" type="pres">
      <dgm:prSet presAssocID="{C18112C0-FE7E-4718-B21F-84325F096AF1}" presName="negativeSpace" presStyleCnt="0"/>
      <dgm:spPr/>
    </dgm:pt>
    <dgm:pt modelId="{5F46812F-92FE-44AE-9C91-CB2F9CF67147}" type="pres">
      <dgm:prSet presAssocID="{C18112C0-FE7E-4718-B21F-84325F096AF1}" presName="childText" presStyleLbl="conFgAcc1" presStyleIdx="4" presStyleCnt="6">
        <dgm:presLayoutVars>
          <dgm:bulletEnabled val="1"/>
        </dgm:presLayoutVars>
      </dgm:prSet>
      <dgm:spPr/>
    </dgm:pt>
    <dgm:pt modelId="{4B79D837-781A-4FE1-AF87-BF02F9631B6C}" type="pres">
      <dgm:prSet presAssocID="{E6E67F6E-413A-4067-8E33-E1C9D0272116}" presName="spaceBetweenRectangles" presStyleCnt="0"/>
      <dgm:spPr/>
    </dgm:pt>
    <dgm:pt modelId="{A2B6D239-C335-451B-AB91-88FF7CAF20DD}" type="pres">
      <dgm:prSet presAssocID="{33D0CCB2-2798-4689-9225-6F82CE3A8524}" presName="parentLin" presStyleCnt="0"/>
      <dgm:spPr/>
    </dgm:pt>
    <dgm:pt modelId="{9C93A726-260F-4589-A788-9DB0EEFD5A24}" type="pres">
      <dgm:prSet presAssocID="{33D0CCB2-2798-4689-9225-6F82CE3A8524}" presName="parentLeftMargin" presStyleLbl="node1" presStyleIdx="4" presStyleCnt="6"/>
      <dgm:spPr/>
    </dgm:pt>
    <dgm:pt modelId="{DBA49D71-B2ED-46C3-805E-7F738420EE6B}" type="pres">
      <dgm:prSet presAssocID="{33D0CCB2-2798-4689-9225-6F82CE3A8524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3F004492-C863-43A5-86AA-D8F0CB3571A8}" type="pres">
      <dgm:prSet presAssocID="{33D0CCB2-2798-4689-9225-6F82CE3A8524}" presName="negativeSpace" presStyleCnt="0"/>
      <dgm:spPr/>
    </dgm:pt>
    <dgm:pt modelId="{61ECAA49-1880-44A6-B89E-A24CB5B4708C}" type="pres">
      <dgm:prSet presAssocID="{33D0CCB2-2798-4689-9225-6F82CE3A852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B9BEB123-2A17-402B-8D58-D246781EEC37}" srcId="{5CF28212-08D4-4E67-899E-7C70AC45AB3F}" destId="{33D0CCB2-2798-4689-9225-6F82CE3A8524}" srcOrd="5" destOrd="0" parTransId="{D541E629-C871-4D97-86A7-23B12E23A836}" sibTransId="{27E37BBA-24E6-498E-B399-8D68A34CFB3D}"/>
    <dgm:cxn modelId="{6ED30535-BA68-4FFA-AE28-AE47A7AF3128}" type="presOf" srcId="{C18112C0-FE7E-4718-B21F-84325F096AF1}" destId="{E10B08A5-DE8E-4B32-B81A-7E826459D294}" srcOrd="1" destOrd="0" presId="urn:microsoft.com/office/officeart/2005/8/layout/list1"/>
    <dgm:cxn modelId="{F3227A5F-9A9C-45AD-A2F5-65C84AEB96D3}" type="presOf" srcId="{5CF28212-08D4-4E67-899E-7C70AC45AB3F}" destId="{9C0071A2-11D4-475A-A61C-C6B409E1E94D}" srcOrd="0" destOrd="0" presId="urn:microsoft.com/office/officeart/2005/8/layout/list1"/>
    <dgm:cxn modelId="{D3DDBF66-8876-4A32-BC2C-3FE155DBAB2C}" type="presOf" srcId="{33D0CCB2-2798-4689-9225-6F82CE3A8524}" destId="{DBA49D71-B2ED-46C3-805E-7F738420EE6B}" srcOrd="1" destOrd="0" presId="urn:microsoft.com/office/officeart/2005/8/layout/list1"/>
    <dgm:cxn modelId="{64651248-E1C2-43E1-945E-E70299E17DFE}" type="presOf" srcId="{55F76560-D3E9-4108-B0BC-8641D19C3608}" destId="{E10E92D1-5F3F-47B9-B30D-20CCD43391BB}" srcOrd="1" destOrd="0" presId="urn:microsoft.com/office/officeart/2005/8/layout/list1"/>
    <dgm:cxn modelId="{B8CC294B-BC51-499B-B324-3697DB7EFE05}" type="presOf" srcId="{140FE514-86AF-4B2C-956D-856861403CAF}" destId="{288439C6-264A-4344-A408-763A9B48EC84}" srcOrd="1" destOrd="0" presId="urn:microsoft.com/office/officeart/2005/8/layout/list1"/>
    <dgm:cxn modelId="{1496E66E-2CA2-4BC4-A3AE-BBD50E075196}" type="presOf" srcId="{55F76560-D3E9-4108-B0BC-8641D19C3608}" destId="{D5F2356A-6B1D-4518-A3DF-AF6346C7D5BD}" srcOrd="0" destOrd="0" presId="urn:microsoft.com/office/officeart/2005/8/layout/list1"/>
    <dgm:cxn modelId="{3DD9AF78-D923-4551-B036-902711B82A47}" srcId="{5CF28212-08D4-4E67-899E-7C70AC45AB3F}" destId="{A0668871-45D8-423F-99C6-EA6121A542D5}" srcOrd="1" destOrd="0" parTransId="{13821888-4D6C-4C8C-A2FF-02FBA12ABDEF}" sibTransId="{8F7D61F6-3023-40AD-828B-CDA3E5841BE2}"/>
    <dgm:cxn modelId="{2261257E-9065-44AD-B70F-33C062688F16}" srcId="{5CF28212-08D4-4E67-899E-7C70AC45AB3F}" destId="{5FCC0E39-96E4-4B5A-AEED-6EFBCE7C04C9}" srcOrd="3" destOrd="0" parTransId="{26968111-4DAE-44F0-895C-40D22165DBBF}" sibTransId="{1A7E9BAC-2E4A-4A99-8A2A-F861C17BB6CB}"/>
    <dgm:cxn modelId="{4A7AE07F-1C8B-4B45-8B2E-1AC237CD44E1}" type="presOf" srcId="{5FCC0E39-96E4-4B5A-AEED-6EFBCE7C04C9}" destId="{25DDC2A1-B7F4-4F2E-B864-33BFDA03A1AA}" srcOrd="0" destOrd="0" presId="urn:microsoft.com/office/officeart/2005/8/layout/list1"/>
    <dgm:cxn modelId="{8CAEBF85-F933-4C35-AC3D-BA583EE6D1DB}" type="presOf" srcId="{C18112C0-FE7E-4718-B21F-84325F096AF1}" destId="{AB3342A5-7939-46F6-9A24-69D452D982D2}" srcOrd="0" destOrd="0" presId="urn:microsoft.com/office/officeart/2005/8/layout/list1"/>
    <dgm:cxn modelId="{0EF2008D-E4C8-4AAE-B2E7-DF0CE34A31E1}" srcId="{5CF28212-08D4-4E67-899E-7C70AC45AB3F}" destId="{C18112C0-FE7E-4718-B21F-84325F096AF1}" srcOrd="4" destOrd="0" parTransId="{7C4AFB3F-EDDB-44E5-9671-3EC81702BFA4}" sibTransId="{E6E67F6E-413A-4067-8E33-E1C9D0272116}"/>
    <dgm:cxn modelId="{E68A4EAD-3231-4D93-A6FA-8CFC8404B3E8}" type="presOf" srcId="{140FE514-86AF-4B2C-956D-856861403CAF}" destId="{CAA97CCC-2673-4354-B2F3-C5F2D633116C}" srcOrd="0" destOrd="0" presId="urn:microsoft.com/office/officeart/2005/8/layout/list1"/>
    <dgm:cxn modelId="{7BFDC8B4-0BDE-4F1B-A8DA-EA9ACE79621A}" srcId="{5CF28212-08D4-4E67-899E-7C70AC45AB3F}" destId="{55F76560-D3E9-4108-B0BC-8641D19C3608}" srcOrd="2" destOrd="0" parTransId="{AB0EFB09-EB99-49B7-8B6B-A027A21D85B9}" sibTransId="{230532D2-6E52-4D8C-9FB6-7208AD1F57A2}"/>
    <dgm:cxn modelId="{D5142BB5-307B-499B-9CF7-ADE0C8367731}" srcId="{5CF28212-08D4-4E67-899E-7C70AC45AB3F}" destId="{140FE514-86AF-4B2C-956D-856861403CAF}" srcOrd="0" destOrd="0" parTransId="{EEB32DA0-EC7C-4B1A-A5DE-D3FF8EFDA7E1}" sibTransId="{83C45742-4C80-4556-993F-4AEC08D516CF}"/>
    <dgm:cxn modelId="{6E3C6FC1-A2D4-4EDE-AE2C-8DA0B36E599D}" type="presOf" srcId="{A0668871-45D8-423F-99C6-EA6121A542D5}" destId="{20C72BB4-C2CB-4C0B-8527-96CFC9804CED}" srcOrd="0" destOrd="0" presId="urn:microsoft.com/office/officeart/2005/8/layout/list1"/>
    <dgm:cxn modelId="{34EE55C4-784E-4B8D-90EC-8B7DC8EC5EFF}" type="presOf" srcId="{5FCC0E39-96E4-4B5A-AEED-6EFBCE7C04C9}" destId="{24DB3AD7-B646-415A-B8B6-533E1AB5D6B4}" srcOrd="1" destOrd="0" presId="urn:microsoft.com/office/officeart/2005/8/layout/list1"/>
    <dgm:cxn modelId="{7E65FECD-70AC-4452-9AA0-22708285E0C3}" type="presOf" srcId="{33D0CCB2-2798-4689-9225-6F82CE3A8524}" destId="{9C93A726-260F-4589-A788-9DB0EEFD5A24}" srcOrd="0" destOrd="0" presId="urn:microsoft.com/office/officeart/2005/8/layout/list1"/>
    <dgm:cxn modelId="{BB6072D1-2184-4884-8CE1-11067E780806}" type="presOf" srcId="{A0668871-45D8-423F-99C6-EA6121A542D5}" destId="{32E89AA4-709F-4AD2-90B9-89C3BC0B2C28}" srcOrd="1" destOrd="0" presId="urn:microsoft.com/office/officeart/2005/8/layout/list1"/>
    <dgm:cxn modelId="{DD0A613E-C7F6-417D-9460-64DC0C161B5C}" type="presParOf" srcId="{9C0071A2-11D4-475A-A61C-C6B409E1E94D}" destId="{72F1354A-EB14-4B67-9E13-F3DEC8894EC3}" srcOrd="0" destOrd="0" presId="urn:microsoft.com/office/officeart/2005/8/layout/list1"/>
    <dgm:cxn modelId="{595CEAE8-6469-4D4F-9E11-AEB54118B4AB}" type="presParOf" srcId="{72F1354A-EB14-4B67-9E13-F3DEC8894EC3}" destId="{CAA97CCC-2673-4354-B2F3-C5F2D633116C}" srcOrd="0" destOrd="0" presId="urn:microsoft.com/office/officeart/2005/8/layout/list1"/>
    <dgm:cxn modelId="{AC1D82FC-FDCE-49A9-80D0-773D48033D0B}" type="presParOf" srcId="{72F1354A-EB14-4B67-9E13-F3DEC8894EC3}" destId="{288439C6-264A-4344-A408-763A9B48EC84}" srcOrd="1" destOrd="0" presId="urn:microsoft.com/office/officeart/2005/8/layout/list1"/>
    <dgm:cxn modelId="{0F128CD4-3592-45ED-82C9-5C10862AC88F}" type="presParOf" srcId="{9C0071A2-11D4-475A-A61C-C6B409E1E94D}" destId="{6FDF487B-A2C9-4E76-A2B7-CA9DDA522282}" srcOrd="1" destOrd="0" presId="urn:microsoft.com/office/officeart/2005/8/layout/list1"/>
    <dgm:cxn modelId="{20954910-7A6B-469F-B928-4B022E15EAF5}" type="presParOf" srcId="{9C0071A2-11D4-475A-A61C-C6B409E1E94D}" destId="{502E32EB-3A6F-4C73-A831-7C969A2AF3C2}" srcOrd="2" destOrd="0" presId="urn:microsoft.com/office/officeart/2005/8/layout/list1"/>
    <dgm:cxn modelId="{52CAF448-2E3E-4F19-8C24-DC305A2A5A82}" type="presParOf" srcId="{9C0071A2-11D4-475A-A61C-C6B409E1E94D}" destId="{82792393-5A9E-431E-A2D5-0FA1D813A994}" srcOrd="3" destOrd="0" presId="urn:microsoft.com/office/officeart/2005/8/layout/list1"/>
    <dgm:cxn modelId="{3944FC36-4AC6-4B8F-9B75-25310ABEA11E}" type="presParOf" srcId="{9C0071A2-11D4-475A-A61C-C6B409E1E94D}" destId="{572C0620-F3E4-4352-9E6F-132946559E2C}" srcOrd="4" destOrd="0" presId="urn:microsoft.com/office/officeart/2005/8/layout/list1"/>
    <dgm:cxn modelId="{4B2C52BD-B5D7-4F63-81A5-BF4F448D4A98}" type="presParOf" srcId="{572C0620-F3E4-4352-9E6F-132946559E2C}" destId="{20C72BB4-C2CB-4C0B-8527-96CFC9804CED}" srcOrd="0" destOrd="0" presId="urn:microsoft.com/office/officeart/2005/8/layout/list1"/>
    <dgm:cxn modelId="{8B954AE0-D82B-4D22-9F4C-8CEBCC1B66DD}" type="presParOf" srcId="{572C0620-F3E4-4352-9E6F-132946559E2C}" destId="{32E89AA4-709F-4AD2-90B9-89C3BC0B2C28}" srcOrd="1" destOrd="0" presId="urn:microsoft.com/office/officeart/2005/8/layout/list1"/>
    <dgm:cxn modelId="{243C6609-A99E-45FE-A6E1-2623B65C60AC}" type="presParOf" srcId="{9C0071A2-11D4-475A-A61C-C6B409E1E94D}" destId="{58001DC2-2E1A-4384-9A2D-85821F893FFD}" srcOrd="5" destOrd="0" presId="urn:microsoft.com/office/officeart/2005/8/layout/list1"/>
    <dgm:cxn modelId="{7D88A0C8-B4F1-4504-9D2A-46BDD96A4351}" type="presParOf" srcId="{9C0071A2-11D4-475A-A61C-C6B409E1E94D}" destId="{E0337A32-7BF3-497A-8619-ECF6363F6C84}" srcOrd="6" destOrd="0" presId="urn:microsoft.com/office/officeart/2005/8/layout/list1"/>
    <dgm:cxn modelId="{BB4EEC6F-5F93-4672-9CCA-2B18A093FF7D}" type="presParOf" srcId="{9C0071A2-11D4-475A-A61C-C6B409E1E94D}" destId="{E70C0A12-D366-43DC-A791-2905BC1B2EDD}" srcOrd="7" destOrd="0" presId="urn:microsoft.com/office/officeart/2005/8/layout/list1"/>
    <dgm:cxn modelId="{B1262B74-A416-4BD0-86EF-C4E5871520B9}" type="presParOf" srcId="{9C0071A2-11D4-475A-A61C-C6B409E1E94D}" destId="{777DF760-9A78-4419-A8C9-4E436294F1B0}" srcOrd="8" destOrd="0" presId="urn:microsoft.com/office/officeart/2005/8/layout/list1"/>
    <dgm:cxn modelId="{FDFA2B87-7C59-47EC-A5D5-67174726B339}" type="presParOf" srcId="{777DF760-9A78-4419-A8C9-4E436294F1B0}" destId="{D5F2356A-6B1D-4518-A3DF-AF6346C7D5BD}" srcOrd="0" destOrd="0" presId="urn:microsoft.com/office/officeart/2005/8/layout/list1"/>
    <dgm:cxn modelId="{0679FEEF-4F4F-416A-90B0-449E4C0B67AE}" type="presParOf" srcId="{777DF760-9A78-4419-A8C9-4E436294F1B0}" destId="{E10E92D1-5F3F-47B9-B30D-20CCD43391BB}" srcOrd="1" destOrd="0" presId="urn:microsoft.com/office/officeart/2005/8/layout/list1"/>
    <dgm:cxn modelId="{F6555BE2-AA22-4C69-B55E-94E9D8BA7AB6}" type="presParOf" srcId="{9C0071A2-11D4-475A-A61C-C6B409E1E94D}" destId="{A0945CDD-B6D5-4E25-84AF-8B078A6EBCA1}" srcOrd="9" destOrd="0" presId="urn:microsoft.com/office/officeart/2005/8/layout/list1"/>
    <dgm:cxn modelId="{E3D46260-DA28-4D5D-BEBB-197EEC57D455}" type="presParOf" srcId="{9C0071A2-11D4-475A-A61C-C6B409E1E94D}" destId="{3A8DC2B6-E65C-4760-B8D1-9FF447ED0FDE}" srcOrd="10" destOrd="0" presId="urn:microsoft.com/office/officeart/2005/8/layout/list1"/>
    <dgm:cxn modelId="{9590EFB3-C801-4918-8612-2ADECE825B33}" type="presParOf" srcId="{9C0071A2-11D4-475A-A61C-C6B409E1E94D}" destId="{D831B57A-B4A4-4014-9125-3EE82DFB8695}" srcOrd="11" destOrd="0" presId="urn:microsoft.com/office/officeart/2005/8/layout/list1"/>
    <dgm:cxn modelId="{0ED6C9E1-FF9D-40D7-86E4-8D3F39AB28F6}" type="presParOf" srcId="{9C0071A2-11D4-475A-A61C-C6B409E1E94D}" destId="{170C7F46-AC72-4A49-845B-D50796FFB0B0}" srcOrd="12" destOrd="0" presId="urn:microsoft.com/office/officeart/2005/8/layout/list1"/>
    <dgm:cxn modelId="{B80E738C-8A45-495D-8916-AFA206CC9780}" type="presParOf" srcId="{170C7F46-AC72-4A49-845B-D50796FFB0B0}" destId="{25DDC2A1-B7F4-4F2E-B864-33BFDA03A1AA}" srcOrd="0" destOrd="0" presId="urn:microsoft.com/office/officeart/2005/8/layout/list1"/>
    <dgm:cxn modelId="{FB67BE07-C8FE-4C89-8C90-44770E3FC738}" type="presParOf" srcId="{170C7F46-AC72-4A49-845B-D50796FFB0B0}" destId="{24DB3AD7-B646-415A-B8B6-533E1AB5D6B4}" srcOrd="1" destOrd="0" presId="urn:microsoft.com/office/officeart/2005/8/layout/list1"/>
    <dgm:cxn modelId="{B69DEA57-CDC2-48BA-8B6B-EC554ADF0E5C}" type="presParOf" srcId="{9C0071A2-11D4-475A-A61C-C6B409E1E94D}" destId="{48B24949-E195-444D-939C-EA3C9AC46DCF}" srcOrd="13" destOrd="0" presId="urn:microsoft.com/office/officeart/2005/8/layout/list1"/>
    <dgm:cxn modelId="{70505D4C-F69F-42CC-870B-212A46A56C37}" type="presParOf" srcId="{9C0071A2-11D4-475A-A61C-C6B409E1E94D}" destId="{7F8866A6-67D8-41E2-89E2-CCF4E4110FB6}" srcOrd="14" destOrd="0" presId="urn:microsoft.com/office/officeart/2005/8/layout/list1"/>
    <dgm:cxn modelId="{DEFDAA89-EC4B-4340-B30C-2D1B5EE483E1}" type="presParOf" srcId="{9C0071A2-11D4-475A-A61C-C6B409E1E94D}" destId="{85B10615-1868-4684-B2A1-3FC3005B5D9B}" srcOrd="15" destOrd="0" presId="urn:microsoft.com/office/officeart/2005/8/layout/list1"/>
    <dgm:cxn modelId="{AC06C689-41DD-4E12-A332-C6BCE0F0BBA9}" type="presParOf" srcId="{9C0071A2-11D4-475A-A61C-C6B409E1E94D}" destId="{B5C50F9C-A4B6-4D9A-B822-3BBF234DC770}" srcOrd="16" destOrd="0" presId="urn:microsoft.com/office/officeart/2005/8/layout/list1"/>
    <dgm:cxn modelId="{325A71C0-13DD-47DD-B9B0-F9D5F25C75B2}" type="presParOf" srcId="{B5C50F9C-A4B6-4D9A-B822-3BBF234DC770}" destId="{AB3342A5-7939-46F6-9A24-69D452D982D2}" srcOrd="0" destOrd="0" presId="urn:microsoft.com/office/officeart/2005/8/layout/list1"/>
    <dgm:cxn modelId="{1118624E-4CBD-4B49-AB8E-01C3241CCD15}" type="presParOf" srcId="{B5C50F9C-A4B6-4D9A-B822-3BBF234DC770}" destId="{E10B08A5-DE8E-4B32-B81A-7E826459D294}" srcOrd="1" destOrd="0" presId="urn:microsoft.com/office/officeart/2005/8/layout/list1"/>
    <dgm:cxn modelId="{B65FC18D-25AB-4A83-A68A-D5B3FBB80749}" type="presParOf" srcId="{9C0071A2-11D4-475A-A61C-C6B409E1E94D}" destId="{1A2105DB-3EE0-48C0-9217-ED30B2F5CD03}" srcOrd="17" destOrd="0" presId="urn:microsoft.com/office/officeart/2005/8/layout/list1"/>
    <dgm:cxn modelId="{BE22344E-189A-471E-ACF0-C0033059248B}" type="presParOf" srcId="{9C0071A2-11D4-475A-A61C-C6B409E1E94D}" destId="{5F46812F-92FE-44AE-9C91-CB2F9CF67147}" srcOrd="18" destOrd="0" presId="urn:microsoft.com/office/officeart/2005/8/layout/list1"/>
    <dgm:cxn modelId="{066F8298-A20D-4100-9BB4-E97CFD163B39}" type="presParOf" srcId="{9C0071A2-11D4-475A-A61C-C6B409E1E94D}" destId="{4B79D837-781A-4FE1-AF87-BF02F9631B6C}" srcOrd="19" destOrd="0" presId="urn:microsoft.com/office/officeart/2005/8/layout/list1"/>
    <dgm:cxn modelId="{49BEFD9D-DC90-484A-B655-E0FBFA6529EA}" type="presParOf" srcId="{9C0071A2-11D4-475A-A61C-C6B409E1E94D}" destId="{A2B6D239-C335-451B-AB91-88FF7CAF20DD}" srcOrd="20" destOrd="0" presId="urn:microsoft.com/office/officeart/2005/8/layout/list1"/>
    <dgm:cxn modelId="{5C062FF4-7E21-425C-800A-697181EC67A3}" type="presParOf" srcId="{A2B6D239-C335-451B-AB91-88FF7CAF20DD}" destId="{9C93A726-260F-4589-A788-9DB0EEFD5A24}" srcOrd="0" destOrd="0" presId="urn:microsoft.com/office/officeart/2005/8/layout/list1"/>
    <dgm:cxn modelId="{850814E0-C6EE-4732-9A0B-EACD525455C5}" type="presParOf" srcId="{A2B6D239-C335-451B-AB91-88FF7CAF20DD}" destId="{DBA49D71-B2ED-46C3-805E-7F738420EE6B}" srcOrd="1" destOrd="0" presId="urn:microsoft.com/office/officeart/2005/8/layout/list1"/>
    <dgm:cxn modelId="{18BDC1B6-1D6C-4BE2-8389-374E5425178B}" type="presParOf" srcId="{9C0071A2-11D4-475A-A61C-C6B409E1E94D}" destId="{3F004492-C863-43A5-86AA-D8F0CB3571A8}" srcOrd="21" destOrd="0" presId="urn:microsoft.com/office/officeart/2005/8/layout/list1"/>
    <dgm:cxn modelId="{751DAC05-42F5-4318-B6A4-EB071641CD0E}" type="presParOf" srcId="{9C0071A2-11D4-475A-A61C-C6B409E1E94D}" destId="{61ECAA49-1880-44A6-B89E-A24CB5B4708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6720B8-599E-45FA-B7CB-7E721F3F96E4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3431A1C-6DC1-4F79-8F24-73BAECFEE7D9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Школьный  климат и безопасная  среда</a:t>
          </a:r>
        </a:p>
      </dgm:t>
    </dgm:pt>
    <dgm:pt modelId="{44D9C3EB-D63B-4DA9-9A8D-2B975249C85D}" type="parTrans" cxnId="{23B72CAC-CB19-4040-A537-F72B01796A70}">
      <dgm:prSet/>
      <dgm:spPr/>
      <dgm:t>
        <a:bodyPr/>
        <a:lstStyle/>
        <a:p>
          <a:endParaRPr lang="ru-RU"/>
        </a:p>
      </dgm:t>
    </dgm:pt>
    <dgm:pt modelId="{45958FDE-95F5-42CB-BFB6-E5EE5935DAD8}" type="sibTrans" cxnId="{23B72CAC-CB19-4040-A537-F72B01796A70}">
      <dgm:prSet/>
      <dgm:spPr/>
      <dgm:t>
        <a:bodyPr/>
        <a:lstStyle/>
        <a:p>
          <a:endParaRPr lang="ru-RU"/>
        </a:p>
      </dgm:t>
    </dgm:pt>
    <dgm:pt modelId="{306E9112-8F4A-4C63-9C11-3B45FBDE3FB9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Ученическое  самоуправление</a:t>
          </a:r>
        </a:p>
      </dgm:t>
    </dgm:pt>
    <dgm:pt modelId="{21E0FFAD-7569-4055-AB33-993B93863AA6}" type="parTrans" cxnId="{E2C02DFE-97F8-415B-A97D-5F80A05C64D7}">
      <dgm:prSet/>
      <dgm:spPr/>
      <dgm:t>
        <a:bodyPr/>
        <a:lstStyle/>
        <a:p>
          <a:endParaRPr lang="ru-RU"/>
        </a:p>
      </dgm:t>
    </dgm:pt>
    <dgm:pt modelId="{E6BF28B6-6DCC-4829-93B9-5913B133E010}" type="sibTrans" cxnId="{E2C02DFE-97F8-415B-A97D-5F80A05C64D7}">
      <dgm:prSet/>
      <dgm:spPr/>
      <dgm:t>
        <a:bodyPr/>
        <a:lstStyle/>
        <a:p>
          <a:endParaRPr lang="ru-RU"/>
        </a:p>
      </dgm:t>
    </dgm:pt>
    <dgm:pt modelId="{541958D8-9E31-426B-942B-46D23BCE8D0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Учет количества  родителей</a:t>
          </a:r>
        </a:p>
      </dgm:t>
    </dgm:pt>
    <dgm:pt modelId="{DCF7E492-F48A-4CFF-BCED-06E952502C17}" type="parTrans" cxnId="{D02FA8A4-3BF1-42CF-B8C7-7112A33DD0EB}">
      <dgm:prSet/>
      <dgm:spPr/>
      <dgm:t>
        <a:bodyPr/>
        <a:lstStyle/>
        <a:p>
          <a:endParaRPr lang="ru-RU"/>
        </a:p>
      </dgm:t>
    </dgm:pt>
    <dgm:pt modelId="{4BE14F25-A3E1-4603-AC43-B613DF987EC6}" type="sibTrans" cxnId="{D02FA8A4-3BF1-42CF-B8C7-7112A33DD0EB}">
      <dgm:prSet/>
      <dgm:spPr/>
      <dgm:t>
        <a:bodyPr/>
        <a:lstStyle/>
        <a:p>
          <a:endParaRPr lang="ru-RU"/>
        </a:p>
      </dgm:t>
    </dgm:pt>
    <dgm:pt modelId="{9778494D-3D86-4D1A-A7E6-1BD30D993384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 системы  воспитательной  работы  в  школе</a:t>
          </a:r>
        </a:p>
      </dgm:t>
    </dgm:pt>
    <dgm:pt modelId="{9071F28A-756E-4364-A207-4FF4982A0D3E}" type="parTrans" cxnId="{76AB80DB-B978-4EB3-A30D-528BEF836ED4}">
      <dgm:prSet/>
      <dgm:spPr/>
      <dgm:t>
        <a:bodyPr/>
        <a:lstStyle/>
        <a:p>
          <a:endParaRPr lang="ru-RU"/>
        </a:p>
      </dgm:t>
    </dgm:pt>
    <dgm:pt modelId="{03A9215E-F656-41EF-BE4B-636679D43697}" type="sibTrans" cxnId="{76AB80DB-B978-4EB3-A30D-528BEF836ED4}">
      <dgm:prSet/>
      <dgm:spPr/>
      <dgm:t>
        <a:bodyPr/>
        <a:lstStyle/>
        <a:p>
          <a:endParaRPr lang="ru-RU"/>
        </a:p>
      </dgm:t>
    </dgm:pt>
    <dgm:pt modelId="{9F44B60C-C4CE-483F-9D0A-DE65E0074F1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Совмещение должностей специалистами</a:t>
          </a:r>
        </a:p>
      </dgm:t>
    </dgm:pt>
    <dgm:pt modelId="{027FFE7A-5121-42F7-9EB6-C47FD3E8295C}" type="parTrans" cxnId="{2E2221AE-21C0-4ED2-B2F7-4948FEFF323C}">
      <dgm:prSet/>
      <dgm:spPr/>
      <dgm:t>
        <a:bodyPr/>
        <a:lstStyle/>
        <a:p>
          <a:endParaRPr lang="ru-RU"/>
        </a:p>
      </dgm:t>
    </dgm:pt>
    <dgm:pt modelId="{7919849E-DC54-4EA2-AFDE-9EE13B0DC371}" type="sibTrans" cxnId="{2E2221AE-21C0-4ED2-B2F7-4948FEFF323C}">
      <dgm:prSet/>
      <dgm:spPr/>
      <dgm:t>
        <a:bodyPr/>
        <a:lstStyle/>
        <a:p>
          <a:endParaRPr lang="ru-RU"/>
        </a:p>
      </dgm:t>
    </dgm:pt>
    <dgm:pt modelId="{650C6F65-4ACC-4E37-B4FF-E4CD20A1A11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Размещение материалов  на сайте   </a:t>
          </a:r>
        </a:p>
      </dgm:t>
    </dgm:pt>
    <dgm:pt modelId="{74D7AC6F-9F9F-4779-9304-A03FF2F4BB2C}" type="parTrans" cxnId="{5CA5EAE9-350C-4FBD-930B-0792F6DA38C8}">
      <dgm:prSet/>
      <dgm:spPr/>
      <dgm:t>
        <a:bodyPr/>
        <a:lstStyle/>
        <a:p>
          <a:endParaRPr lang="ru-RU"/>
        </a:p>
      </dgm:t>
    </dgm:pt>
    <dgm:pt modelId="{62E15854-C238-465A-A7BD-3DBF2DB180C4}" type="sibTrans" cxnId="{5CA5EAE9-350C-4FBD-930B-0792F6DA38C8}">
      <dgm:prSet/>
      <dgm:spPr/>
      <dgm:t>
        <a:bodyPr/>
        <a:lstStyle/>
        <a:p>
          <a:endParaRPr lang="ru-RU"/>
        </a:p>
      </dgm:t>
    </dgm:pt>
    <dgm:pt modelId="{8CE44AB6-C537-439C-9085-01B5596271B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Почта  доверия</a:t>
          </a:r>
        </a:p>
      </dgm:t>
    </dgm:pt>
    <dgm:pt modelId="{E9E2DB35-FE93-4476-824C-46D2EC937D55}" type="parTrans" cxnId="{3E5B426F-8D88-48A6-886A-D2BEF58D9B47}">
      <dgm:prSet/>
      <dgm:spPr/>
      <dgm:t>
        <a:bodyPr/>
        <a:lstStyle/>
        <a:p>
          <a:endParaRPr lang="ru-RU"/>
        </a:p>
      </dgm:t>
    </dgm:pt>
    <dgm:pt modelId="{4DADEE84-674C-43B4-8C9F-11C1862EA763}" type="sibTrans" cxnId="{3E5B426F-8D88-48A6-886A-D2BEF58D9B47}">
      <dgm:prSet/>
      <dgm:spPr/>
      <dgm:t>
        <a:bodyPr/>
        <a:lstStyle/>
        <a:p>
          <a:endParaRPr lang="ru-RU"/>
        </a:p>
      </dgm:t>
    </dgm:pt>
    <dgm:pt modelId="{019A6F94-BAED-4ED4-97A8-997C9C4E284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Система  поощрения  социальной  успешности</a:t>
          </a:r>
        </a:p>
      </dgm:t>
    </dgm:pt>
    <dgm:pt modelId="{E102484C-8C23-4B45-8A28-11002986E09C}" type="parTrans" cxnId="{DC43FAE9-914C-43D9-A607-B83905911A46}">
      <dgm:prSet/>
      <dgm:spPr/>
      <dgm:t>
        <a:bodyPr/>
        <a:lstStyle/>
        <a:p>
          <a:endParaRPr lang="ru-RU"/>
        </a:p>
      </dgm:t>
    </dgm:pt>
    <dgm:pt modelId="{EE2F3D5C-831D-4C14-A392-F384F617293B}" type="sibTrans" cxnId="{DC43FAE9-914C-43D9-A607-B83905911A46}">
      <dgm:prSet/>
      <dgm:spPr/>
      <dgm:t>
        <a:bodyPr/>
        <a:lstStyle/>
        <a:p>
          <a:endParaRPr lang="ru-RU"/>
        </a:p>
      </dgm:t>
    </dgm:pt>
    <dgm:pt modelId="{ECA82706-6255-4B8A-AB30-D765AF184E81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групп  в  социальных сетях</a:t>
          </a:r>
        </a:p>
      </dgm:t>
    </dgm:pt>
    <dgm:pt modelId="{8375C235-C1AE-4208-8370-73AACBAA26F9}" type="parTrans" cxnId="{6C709F64-91CC-4B54-B471-F603B6DFA9B3}">
      <dgm:prSet/>
      <dgm:spPr/>
      <dgm:t>
        <a:bodyPr/>
        <a:lstStyle/>
        <a:p>
          <a:endParaRPr lang="ru-RU"/>
        </a:p>
      </dgm:t>
    </dgm:pt>
    <dgm:pt modelId="{8F736B01-FBED-49C6-8E7A-F9F75FDF38E0}" type="sibTrans" cxnId="{6C709F64-91CC-4B54-B471-F603B6DFA9B3}">
      <dgm:prSet/>
      <dgm:spPr/>
      <dgm:t>
        <a:bodyPr/>
        <a:lstStyle/>
        <a:p>
          <a:endParaRPr lang="ru-RU"/>
        </a:p>
      </dgm:t>
    </dgm:pt>
    <dgm:pt modelId="{2A2E0DD8-FE7E-4A84-A9A7-1774B73BB1F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Отчет о выполнении плана  ВР</a:t>
          </a:r>
        </a:p>
      </dgm:t>
    </dgm:pt>
    <dgm:pt modelId="{FC6356BC-7259-40B9-8E11-C463846E0247}" type="parTrans" cxnId="{0F7210F3-10BC-4B86-8AE3-4747C0280863}">
      <dgm:prSet/>
      <dgm:spPr/>
      <dgm:t>
        <a:bodyPr/>
        <a:lstStyle/>
        <a:p>
          <a:endParaRPr lang="ru-RU"/>
        </a:p>
      </dgm:t>
    </dgm:pt>
    <dgm:pt modelId="{2E4C7948-DB0A-4BAF-9C3A-19F85EAE2944}" type="sibTrans" cxnId="{0F7210F3-10BC-4B86-8AE3-4747C0280863}">
      <dgm:prSet/>
      <dgm:spPr/>
      <dgm:t>
        <a:bodyPr/>
        <a:lstStyle/>
        <a:p>
          <a:endParaRPr lang="ru-RU"/>
        </a:p>
      </dgm:t>
    </dgm:pt>
    <dgm:pt modelId="{5F373E20-442C-42BF-B6A8-0FF14C14D06D}" type="pres">
      <dgm:prSet presAssocID="{296720B8-599E-45FA-B7CB-7E721F3F96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6260B6B-66ED-49C1-BE29-0E04D9585F20}" type="pres">
      <dgm:prSet presAssocID="{33431A1C-6DC1-4F79-8F24-73BAECFEE7D9}" presName="root" presStyleCnt="0"/>
      <dgm:spPr/>
    </dgm:pt>
    <dgm:pt modelId="{2FC8D824-EBEF-4171-B519-F715180B6242}" type="pres">
      <dgm:prSet presAssocID="{33431A1C-6DC1-4F79-8F24-73BAECFEE7D9}" presName="rootComposite" presStyleCnt="0"/>
      <dgm:spPr/>
    </dgm:pt>
    <dgm:pt modelId="{62E5F073-DB0F-4464-AF41-2CBE7F96177B}" type="pres">
      <dgm:prSet presAssocID="{33431A1C-6DC1-4F79-8F24-73BAECFEE7D9}" presName="rootText" presStyleLbl="node1" presStyleIdx="0" presStyleCnt="2" custLinFactNeighborX="5628" custLinFactNeighborY="-5168"/>
      <dgm:spPr/>
    </dgm:pt>
    <dgm:pt modelId="{D0CB11BF-893C-4978-AF9F-A983CB6847FA}" type="pres">
      <dgm:prSet presAssocID="{33431A1C-6DC1-4F79-8F24-73BAECFEE7D9}" presName="rootConnector" presStyleLbl="node1" presStyleIdx="0" presStyleCnt="2"/>
      <dgm:spPr/>
    </dgm:pt>
    <dgm:pt modelId="{0CF9F8B5-FE64-4F83-9058-564D49ECCE19}" type="pres">
      <dgm:prSet presAssocID="{33431A1C-6DC1-4F79-8F24-73BAECFEE7D9}" presName="childShape" presStyleCnt="0"/>
      <dgm:spPr/>
    </dgm:pt>
    <dgm:pt modelId="{C7B65CD3-84C1-4929-B4C6-3568007726DA}" type="pres">
      <dgm:prSet presAssocID="{21E0FFAD-7569-4055-AB33-993B93863AA6}" presName="Name13" presStyleLbl="parChTrans1D2" presStyleIdx="0" presStyleCnt="8"/>
      <dgm:spPr/>
    </dgm:pt>
    <dgm:pt modelId="{CDCDF4F8-1820-43A6-B957-14AE10D260B0}" type="pres">
      <dgm:prSet presAssocID="{306E9112-8F4A-4C63-9C11-3B45FBDE3FB9}" presName="childText" presStyleLbl="bgAcc1" presStyleIdx="0" presStyleCnt="8">
        <dgm:presLayoutVars>
          <dgm:bulletEnabled val="1"/>
        </dgm:presLayoutVars>
      </dgm:prSet>
      <dgm:spPr/>
    </dgm:pt>
    <dgm:pt modelId="{B2E0C26C-5FFD-458D-97A1-AD10CCB0FB06}" type="pres">
      <dgm:prSet presAssocID="{DCF7E492-F48A-4CFF-BCED-06E952502C17}" presName="Name13" presStyleLbl="parChTrans1D2" presStyleIdx="1" presStyleCnt="8"/>
      <dgm:spPr/>
    </dgm:pt>
    <dgm:pt modelId="{F5646C59-9CC8-4034-ADDA-2E446DD9E71A}" type="pres">
      <dgm:prSet presAssocID="{541958D8-9E31-426B-942B-46D23BCE8D0C}" presName="childText" presStyleLbl="bgAcc1" presStyleIdx="1" presStyleCnt="8">
        <dgm:presLayoutVars>
          <dgm:bulletEnabled val="1"/>
        </dgm:presLayoutVars>
      </dgm:prSet>
      <dgm:spPr/>
    </dgm:pt>
    <dgm:pt modelId="{6FCAF0C2-CDCD-45D2-A85B-3480D3F7F81B}" type="pres">
      <dgm:prSet presAssocID="{E9E2DB35-FE93-4476-824C-46D2EC937D55}" presName="Name13" presStyleLbl="parChTrans1D2" presStyleIdx="2" presStyleCnt="8"/>
      <dgm:spPr/>
    </dgm:pt>
    <dgm:pt modelId="{CE8700C1-2340-4D6C-8FF6-E99802CFDD1C}" type="pres">
      <dgm:prSet presAssocID="{8CE44AB6-C537-439C-9085-01B5596271B3}" presName="childText" presStyleLbl="bgAcc1" presStyleIdx="2" presStyleCnt="8">
        <dgm:presLayoutVars>
          <dgm:bulletEnabled val="1"/>
        </dgm:presLayoutVars>
      </dgm:prSet>
      <dgm:spPr/>
    </dgm:pt>
    <dgm:pt modelId="{77628351-B43B-4944-A2AD-1CABCD3F7BB9}" type="pres">
      <dgm:prSet presAssocID="{E102484C-8C23-4B45-8A28-11002986E09C}" presName="Name13" presStyleLbl="parChTrans1D2" presStyleIdx="3" presStyleCnt="8"/>
      <dgm:spPr/>
    </dgm:pt>
    <dgm:pt modelId="{E7B8A833-ECBC-4583-B788-02E6CBA1AAE7}" type="pres">
      <dgm:prSet presAssocID="{019A6F94-BAED-4ED4-97A8-997C9C4E2840}" presName="childText" presStyleLbl="bgAcc1" presStyleIdx="3" presStyleCnt="8">
        <dgm:presLayoutVars>
          <dgm:bulletEnabled val="1"/>
        </dgm:presLayoutVars>
      </dgm:prSet>
      <dgm:spPr/>
    </dgm:pt>
    <dgm:pt modelId="{80F092F8-766F-4BED-A2E7-9D3880BCA1D4}" type="pres">
      <dgm:prSet presAssocID="{9778494D-3D86-4D1A-A7E6-1BD30D993384}" presName="root" presStyleCnt="0"/>
      <dgm:spPr/>
    </dgm:pt>
    <dgm:pt modelId="{26485CB1-7467-419F-9FA0-BBA3A5D64A99}" type="pres">
      <dgm:prSet presAssocID="{9778494D-3D86-4D1A-A7E6-1BD30D993384}" presName="rootComposite" presStyleCnt="0"/>
      <dgm:spPr/>
    </dgm:pt>
    <dgm:pt modelId="{3E49F09C-FA24-4C97-A36E-692DF5CDF546}" type="pres">
      <dgm:prSet presAssocID="{9778494D-3D86-4D1A-A7E6-1BD30D993384}" presName="rootText" presStyleLbl="node1" presStyleIdx="1" presStyleCnt="2"/>
      <dgm:spPr/>
    </dgm:pt>
    <dgm:pt modelId="{61F22472-7840-4A5E-B691-427AA813A2C1}" type="pres">
      <dgm:prSet presAssocID="{9778494D-3D86-4D1A-A7E6-1BD30D993384}" presName="rootConnector" presStyleLbl="node1" presStyleIdx="1" presStyleCnt="2"/>
      <dgm:spPr/>
    </dgm:pt>
    <dgm:pt modelId="{E0C5EE0A-71BC-4E6C-ABF8-F8B964C0E8D0}" type="pres">
      <dgm:prSet presAssocID="{9778494D-3D86-4D1A-A7E6-1BD30D993384}" presName="childShape" presStyleCnt="0"/>
      <dgm:spPr/>
    </dgm:pt>
    <dgm:pt modelId="{649A6EA3-CDE8-4392-BE14-3C31352186D8}" type="pres">
      <dgm:prSet presAssocID="{027FFE7A-5121-42F7-9EB6-C47FD3E8295C}" presName="Name13" presStyleLbl="parChTrans1D2" presStyleIdx="4" presStyleCnt="8"/>
      <dgm:spPr/>
    </dgm:pt>
    <dgm:pt modelId="{EE80BB1A-1BCE-46D8-80DA-BE3DCB5F4BC8}" type="pres">
      <dgm:prSet presAssocID="{9F44B60C-C4CE-483F-9D0A-DE65E0074F10}" presName="childText" presStyleLbl="bgAcc1" presStyleIdx="4" presStyleCnt="8">
        <dgm:presLayoutVars>
          <dgm:bulletEnabled val="1"/>
        </dgm:presLayoutVars>
      </dgm:prSet>
      <dgm:spPr/>
    </dgm:pt>
    <dgm:pt modelId="{67F332C2-5BF0-4A8F-9CA0-D1C7CA3EC85D}" type="pres">
      <dgm:prSet presAssocID="{8375C235-C1AE-4208-8370-73AACBAA26F9}" presName="Name13" presStyleLbl="parChTrans1D2" presStyleIdx="5" presStyleCnt="8"/>
      <dgm:spPr/>
    </dgm:pt>
    <dgm:pt modelId="{03F2541E-AEFD-4D3F-8C36-8649C6E25975}" type="pres">
      <dgm:prSet presAssocID="{ECA82706-6255-4B8A-AB30-D765AF184E81}" presName="childText" presStyleLbl="bgAcc1" presStyleIdx="5" presStyleCnt="8">
        <dgm:presLayoutVars>
          <dgm:bulletEnabled val="1"/>
        </dgm:presLayoutVars>
      </dgm:prSet>
      <dgm:spPr/>
    </dgm:pt>
    <dgm:pt modelId="{D601225F-EF1D-4B0C-A62A-5F9FAC15CAA1}" type="pres">
      <dgm:prSet presAssocID="{FC6356BC-7259-40B9-8E11-C463846E0247}" presName="Name13" presStyleLbl="parChTrans1D2" presStyleIdx="6" presStyleCnt="8"/>
      <dgm:spPr/>
    </dgm:pt>
    <dgm:pt modelId="{D1527DB5-0547-477B-BEDE-E2F4B81F6226}" type="pres">
      <dgm:prSet presAssocID="{2A2E0DD8-FE7E-4A84-A9A7-1774B73BB1F0}" presName="childText" presStyleLbl="bgAcc1" presStyleIdx="6" presStyleCnt="8">
        <dgm:presLayoutVars>
          <dgm:bulletEnabled val="1"/>
        </dgm:presLayoutVars>
      </dgm:prSet>
      <dgm:spPr/>
    </dgm:pt>
    <dgm:pt modelId="{DD8C7704-6FD7-4836-B3F0-8C8FC94AA1BC}" type="pres">
      <dgm:prSet presAssocID="{74D7AC6F-9F9F-4779-9304-A03FF2F4BB2C}" presName="Name13" presStyleLbl="parChTrans1D2" presStyleIdx="7" presStyleCnt="8"/>
      <dgm:spPr/>
    </dgm:pt>
    <dgm:pt modelId="{12F41546-F889-41F3-9E75-7E1B2B7AB18C}" type="pres">
      <dgm:prSet presAssocID="{650C6F65-4ACC-4E37-B4FF-E4CD20A1A11C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DB6BCF30-A12B-4070-8228-6B7673B04F2A}" type="presOf" srcId="{ECA82706-6255-4B8A-AB30-D765AF184E81}" destId="{03F2541E-AEFD-4D3F-8C36-8649C6E25975}" srcOrd="0" destOrd="0" presId="urn:microsoft.com/office/officeart/2005/8/layout/hierarchy3"/>
    <dgm:cxn modelId="{6BE26138-4E24-402C-A310-39FF12C7B110}" type="presOf" srcId="{8375C235-C1AE-4208-8370-73AACBAA26F9}" destId="{67F332C2-5BF0-4A8F-9CA0-D1C7CA3EC85D}" srcOrd="0" destOrd="0" presId="urn:microsoft.com/office/officeart/2005/8/layout/hierarchy3"/>
    <dgm:cxn modelId="{39857B5E-ECFD-4414-A02D-36BE52DD72D0}" type="presOf" srcId="{296720B8-599E-45FA-B7CB-7E721F3F96E4}" destId="{5F373E20-442C-42BF-B6A8-0FF14C14D06D}" srcOrd="0" destOrd="0" presId="urn:microsoft.com/office/officeart/2005/8/layout/hierarchy3"/>
    <dgm:cxn modelId="{2E88B55E-543D-4A4F-B413-9C7BB0F7ACBC}" type="presOf" srcId="{650C6F65-4ACC-4E37-B4FF-E4CD20A1A11C}" destId="{12F41546-F889-41F3-9E75-7E1B2B7AB18C}" srcOrd="0" destOrd="0" presId="urn:microsoft.com/office/officeart/2005/8/layout/hierarchy3"/>
    <dgm:cxn modelId="{6C709F64-91CC-4B54-B471-F603B6DFA9B3}" srcId="{9778494D-3D86-4D1A-A7E6-1BD30D993384}" destId="{ECA82706-6255-4B8A-AB30-D765AF184E81}" srcOrd="1" destOrd="0" parTransId="{8375C235-C1AE-4208-8370-73AACBAA26F9}" sibTransId="{8F736B01-FBED-49C6-8E7A-F9F75FDF38E0}"/>
    <dgm:cxn modelId="{BF5A7B68-9115-4488-AC19-61E13276DBEF}" type="presOf" srcId="{33431A1C-6DC1-4F79-8F24-73BAECFEE7D9}" destId="{62E5F073-DB0F-4464-AF41-2CBE7F96177B}" srcOrd="0" destOrd="0" presId="urn:microsoft.com/office/officeart/2005/8/layout/hierarchy3"/>
    <dgm:cxn modelId="{03C2384E-3EFB-454E-B6B4-6ACB6C17CB09}" type="presOf" srcId="{21E0FFAD-7569-4055-AB33-993B93863AA6}" destId="{C7B65CD3-84C1-4929-B4C6-3568007726DA}" srcOrd="0" destOrd="0" presId="urn:microsoft.com/office/officeart/2005/8/layout/hierarchy3"/>
    <dgm:cxn modelId="{3E5B426F-8D88-48A6-886A-D2BEF58D9B47}" srcId="{33431A1C-6DC1-4F79-8F24-73BAECFEE7D9}" destId="{8CE44AB6-C537-439C-9085-01B5596271B3}" srcOrd="2" destOrd="0" parTransId="{E9E2DB35-FE93-4476-824C-46D2EC937D55}" sibTransId="{4DADEE84-674C-43B4-8C9F-11C1862EA763}"/>
    <dgm:cxn modelId="{80F9767A-4AC2-40B5-8FAA-3F927F68C8B0}" type="presOf" srcId="{027FFE7A-5121-42F7-9EB6-C47FD3E8295C}" destId="{649A6EA3-CDE8-4392-BE14-3C31352186D8}" srcOrd="0" destOrd="0" presId="urn:microsoft.com/office/officeart/2005/8/layout/hierarchy3"/>
    <dgm:cxn modelId="{9F91067C-E32C-4484-85C4-D5631A29F062}" type="presOf" srcId="{33431A1C-6DC1-4F79-8F24-73BAECFEE7D9}" destId="{D0CB11BF-893C-4978-AF9F-A983CB6847FA}" srcOrd="1" destOrd="0" presId="urn:microsoft.com/office/officeart/2005/8/layout/hierarchy3"/>
    <dgm:cxn modelId="{DDC2B98C-9239-473E-BB19-100F52CEBA36}" type="presOf" srcId="{8CE44AB6-C537-439C-9085-01B5596271B3}" destId="{CE8700C1-2340-4D6C-8FF6-E99802CFDD1C}" srcOrd="0" destOrd="0" presId="urn:microsoft.com/office/officeart/2005/8/layout/hierarchy3"/>
    <dgm:cxn modelId="{CE4FBF8C-7ABE-47B0-AB77-97FFE108D686}" type="presOf" srcId="{9778494D-3D86-4D1A-A7E6-1BD30D993384}" destId="{3E49F09C-FA24-4C97-A36E-692DF5CDF546}" srcOrd="0" destOrd="0" presId="urn:microsoft.com/office/officeart/2005/8/layout/hierarchy3"/>
    <dgm:cxn modelId="{E19F1697-AFD3-401F-BAE6-22D431D00829}" type="presOf" srcId="{E9E2DB35-FE93-4476-824C-46D2EC937D55}" destId="{6FCAF0C2-CDCD-45D2-A85B-3480D3F7F81B}" srcOrd="0" destOrd="0" presId="urn:microsoft.com/office/officeart/2005/8/layout/hierarchy3"/>
    <dgm:cxn modelId="{427535A1-704D-463C-82D8-2D1C63070E21}" type="presOf" srcId="{DCF7E492-F48A-4CFF-BCED-06E952502C17}" destId="{B2E0C26C-5FFD-458D-97A1-AD10CCB0FB06}" srcOrd="0" destOrd="0" presId="urn:microsoft.com/office/officeart/2005/8/layout/hierarchy3"/>
    <dgm:cxn modelId="{D02FA8A4-3BF1-42CF-B8C7-7112A33DD0EB}" srcId="{33431A1C-6DC1-4F79-8F24-73BAECFEE7D9}" destId="{541958D8-9E31-426B-942B-46D23BCE8D0C}" srcOrd="1" destOrd="0" parTransId="{DCF7E492-F48A-4CFF-BCED-06E952502C17}" sibTransId="{4BE14F25-A3E1-4603-AC43-B613DF987EC6}"/>
    <dgm:cxn modelId="{23B72CAC-CB19-4040-A537-F72B01796A70}" srcId="{296720B8-599E-45FA-B7CB-7E721F3F96E4}" destId="{33431A1C-6DC1-4F79-8F24-73BAECFEE7D9}" srcOrd="0" destOrd="0" parTransId="{44D9C3EB-D63B-4DA9-9A8D-2B975249C85D}" sibTransId="{45958FDE-95F5-42CB-BFB6-E5EE5935DAD8}"/>
    <dgm:cxn modelId="{2E2221AE-21C0-4ED2-B2F7-4948FEFF323C}" srcId="{9778494D-3D86-4D1A-A7E6-1BD30D993384}" destId="{9F44B60C-C4CE-483F-9D0A-DE65E0074F10}" srcOrd="0" destOrd="0" parTransId="{027FFE7A-5121-42F7-9EB6-C47FD3E8295C}" sibTransId="{7919849E-DC54-4EA2-AFDE-9EE13B0DC371}"/>
    <dgm:cxn modelId="{47AE47B4-D76D-4098-80E0-741EA3457A27}" type="presOf" srcId="{541958D8-9E31-426B-942B-46D23BCE8D0C}" destId="{F5646C59-9CC8-4034-ADDA-2E446DD9E71A}" srcOrd="0" destOrd="0" presId="urn:microsoft.com/office/officeart/2005/8/layout/hierarchy3"/>
    <dgm:cxn modelId="{138F1EC7-A036-4754-8592-3E368460F82F}" type="presOf" srcId="{306E9112-8F4A-4C63-9C11-3B45FBDE3FB9}" destId="{CDCDF4F8-1820-43A6-B957-14AE10D260B0}" srcOrd="0" destOrd="0" presId="urn:microsoft.com/office/officeart/2005/8/layout/hierarchy3"/>
    <dgm:cxn modelId="{0A5C6FD6-0A68-4E95-9091-182F4349B7CB}" type="presOf" srcId="{E102484C-8C23-4B45-8A28-11002986E09C}" destId="{77628351-B43B-4944-A2AD-1CABCD3F7BB9}" srcOrd="0" destOrd="0" presId="urn:microsoft.com/office/officeart/2005/8/layout/hierarchy3"/>
    <dgm:cxn modelId="{76AB80DB-B978-4EB3-A30D-528BEF836ED4}" srcId="{296720B8-599E-45FA-B7CB-7E721F3F96E4}" destId="{9778494D-3D86-4D1A-A7E6-1BD30D993384}" srcOrd="1" destOrd="0" parTransId="{9071F28A-756E-4364-A207-4FF4982A0D3E}" sibTransId="{03A9215E-F656-41EF-BE4B-636679D43697}"/>
    <dgm:cxn modelId="{A05038DF-F432-46B6-BF05-8C0CB2B570F9}" type="presOf" srcId="{2A2E0DD8-FE7E-4A84-A9A7-1774B73BB1F0}" destId="{D1527DB5-0547-477B-BEDE-E2F4B81F6226}" srcOrd="0" destOrd="0" presId="urn:microsoft.com/office/officeart/2005/8/layout/hierarchy3"/>
    <dgm:cxn modelId="{D75B8BE0-D341-4C64-B71E-5600DDCB4F8E}" type="presOf" srcId="{019A6F94-BAED-4ED4-97A8-997C9C4E2840}" destId="{E7B8A833-ECBC-4583-B788-02E6CBA1AAE7}" srcOrd="0" destOrd="0" presId="urn:microsoft.com/office/officeart/2005/8/layout/hierarchy3"/>
    <dgm:cxn modelId="{C6D080E1-BB3C-476F-935C-A6A3575B753B}" type="presOf" srcId="{9F44B60C-C4CE-483F-9D0A-DE65E0074F10}" destId="{EE80BB1A-1BCE-46D8-80DA-BE3DCB5F4BC8}" srcOrd="0" destOrd="0" presId="urn:microsoft.com/office/officeart/2005/8/layout/hierarchy3"/>
    <dgm:cxn modelId="{D19BFBE3-9FC0-461C-AEDF-0B3B9BDB188B}" type="presOf" srcId="{9778494D-3D86-4D1A-A7E6-1BD30D993384}" destId="{61F22472-7840-4A5E-B691-427AA813A2C1}" srcOrd="1" destOrd="0" presId="urn:microsoft.com/office/officeart/2005/8/layout/hierarchy3"/>
    <dgm:cxn modelId="{5CA5EAE9-350C-4FBD-930B-0792F6DA38C8}" srcId="{9778494D-3D86-4D1A-A7E6-1BD30D993384}" destId="{650C6F65-4ACC-4E37-B4FF-E4CD20A1A11C}" srcOrd="3" destOrd="0" parTransId="{74D7AC6F-9F9F-4779-9304-A03FF2F4BB2C}" sibTransId="{62E15854-C238-465A-A7BD-3DBF2DB180C4}"/>
    <dgm:cxn modelId="{DC43FAE9-914C-43D9-A607-B83905911A46}" srcId="{33431A1C-6DC1-4F79-8F24-73BAECFEE7D9}" destId="{019A6F94-BAED-4ED4-97A8-997C9C4E2840}" srcOrd="3" destOrd="0" parTransId="{E102484C-8C23-4B45-8A28-11002986E09C}" sibTransId="{EE2F3D5C-831D-4C14-A392-F384F617293B}"/>
    <dgm:cxn modelId="{0F7210F3-10BC-4B86-8AE3-4747C0280863}" srcId="{9778494D-3D86-4D1A-A7E6-1BD30D993384}" destId="{2A2E0DD8-FE7E-4A84-A9A7-1774B73BB1F0}" srcOrd="2" destOrd="0" parTransId="{FC6356BC-7259-40B9-8E11-C463846E0247}" sibTransId="{2E4C7948-DB0A-4BAF-9C3A-19F85EAE2944}"/>
    <dgm:cxn modelId="{7CE385F6-E89B-4EB5-A711-921BAD497681}" type="presOf" srcId="{74D7AC6F-9F9F-4779-9304-A03FF2F4BB2C}" destId="{DD8C7704-6FD7-4836-B3F0-8C8FC94AA1BC}" srcOrd="0" destOrd="0" presId="urn:microsoft.com/office/officeart/2005/8/layout/hierarchy3"/>
    <dgm:cxn modelId="{E2C02DFE-97F8-415B-A97D-5F80A05C64D7}" srcId="{33431A1C-6DC1-4F79-8F24-73BAECFEE7D9}" destId="{306E9112-8F4A-4C63-9C11-3B45FBDE3FB9}" srcOrd="0" destOrd="0" parTransId="{21E0FFAD-7569-4055-AB33-993B93863AA6}" sibTransId="{E6BF28B6-6DCC-4829-93B9-5913B133E010}"/>
    <dgm:cxn modelId="{D62585FE-B71C-424B-9D89-083DE71993B3}" type="presOf" srcId="{FC6356BC-7259-40B9-8E11-C463846E0247}" destId="{D601225F-EF1D-4B0C-A62A-5F9FAC15CAA1}" srcOrd="0" destOrd="0" presId="urn:microsoft.com/office/officeart/2005/8/layout/hierarchy3"/>
    <dgm:cxn modelId="{42F612FC-072C-4989-A0D8-AE1C393A544B}" type="presParOf" srcId="{5F373E20-442C-42BF-B6A8-0FF14C14D06D}" destId="{D6260B6B-66ED-49C1-BE29-0E04D9585F20}" srcOrd="0" destOrd="0" presId="urn:microsoft.com/office/officeart/2005/8/layout/hierarchy3"/>
    <dgm:cxn modelId="{B3732AAB-45DB-413E-9A12-71B90F51AD3B}" type="presParOf" srcId="{D6260B6B-66ED-49C1-BE29-0E04D9585F20}" destId="{2FC8D824-EBEF-4171-B519-F715180B6242}" srcOrd="0" destOrd="0" presId="urn:microsoft.com/office/officeart/2005/8/layout/hierarchy3"/>
    <dgm:cxn modelId="{8BC1D3CF-B4B2-4991-AE02-8D514A6D1DFC}" type="presParOf" srcId="{2FC8D824-EBEF-4171-B519-F715180B6242}" destId="{62E5F073-DB0F-4464-AF41-2CBE7F96177B}" srcOrd="0" destOrd="0" presId="urn:microsoft.com/office/officeart/2005/8/layout/hierarchy3"/>
    <dgm:cxn modelId="{06E7180C-C701-405F-BAB3-DC7DA39E86D1}" type="presParOf" srcId="{2FC8D824-EBEF-4171-B519-F715180B6242}" destId="{D0CB11BF-893C-4978-AF9F-A983CB6847FA}" srcOrd="1" destOrd="0" presId="urn:microsoft.com/office/officeart/2005/8/layout/hierarchy3"/>
    <dgm:cxn modelId="{C2194B86-FEDA-4F03-9261-BC95B568FB81}" type="presParOf" srcId="{D6260B6B-66ED-49C1-BE29-0E04D9585F20}" destId="{0CF9F8B5-FE64-4F83-9058-564D49ECCE19}" srcOrd="1" destOrd="0" presId="urn:microsoft.com/office/officeart/2005/8/layout/hierarchy3"/>
    <dgm:cxn modelId="{F4C03FEF-546F-4C42-9381-7CE0F26BC42B}" type="presParOf" srcId="{0CF9F8B5-FE64-4F83-9058-564D49ECCE19}" destId="{C7B65CD3-84C1-4929-B4C6-3568007726DA}" srcOrd="0" destOrd="0" presId="urn:microsoft.com/office/officeart/2005/8/layout/hierarchy3"/>
    <dgm:cxn modelId="{EB14F0DD-693F-4B5C-9A89-24ED5592BD7C}" type="presParOf" srcId="{0CF9F8B5-FE64-4F83-9058-564D49ECCE19}" destId="{CDCDF4F8-1820-43A6-B957-14AE10D260B0}" srcOrd="1" destOrd="0" presId="urn:microsoft.com/office/officeart/2005/8/layout/hierarchy3"/>
    <dgm:cxn modelId="{1BEBE0E6-D825-480E-8638-9E8DAC78C646}" type="presParOf" srcId="{0CF9F8B5-FE64-4F83-9058-564D49ECCE19}" destId="{B2E0C26C-5FFD-458D-97A1-AD10CCB0FB06}" srcOrd="2" destOrd="0" presId="urn:microsoft.com/office/officeart/2005/8/layout/hierarchy3"/>
    <dgm:cxn modelId="{C42DD544-0C87-486C-875D-EB42A861C1C5}" type="presParOf" srcId="{0CF9F8B5-FE64-4F83-9058-564D49ECCE19}" destId="{F5646C59-9CC8-4034-ADDA-2E446DD9E71A}" srcOrd="3" destOrd="0" presId="urn:microsoft.com/office/officeart/2005/8/layout/hierarchy3"/>
    <dgm:cxn modelId="{FAD2AD87-4F84-4113-BD2C-45FE9B86882F}" type="presParOf" srcId="{0CF9F8B5-FE64-4F83-9058-564D49ECCE19}" destId="{6FCAF0C2-CDCD-45D2-A85B-3480D3F7F81B}" srcOrd="4" destOrd="0" presId="urn:microsoft.com/office/officeart/2005/8/layout/hierarchy3"/>
    <dgm:cxn modelId="{712C39CC-7B75-42FA-A7BC-B8F7CA322E0D}" type="presParOf" srcId="{0CF9F8B5-FE64-4F83-9058-564D49ECCE19}" destId="{CE8700C1-2340-4D6C-8FF6-E99802CFDD1C}" srcOrd="5" destOrd="0" presId="urn:microsoft.com/office/officeart/2005/8/layout/hierarchy3"/>
    <dgm:cxn modelId="{C1DFFBA6-DD83-494D-8AE8-C7CFB3FE0D72}" type="presParOf" srcId="{0CF9F8B5-FE64-4F83-9058-564D49ECCE19}" destId="{77628351-B43B-4944-A2AD-1CABCD3F7BB9}" srcOrd="6" destOrd="0" presId="urn:microsoft.com/office/officeart/2005/8/layout/hierarchy3"/>
    <dgm:cxn modelId="{BCB5978C-8DBD-4E05-8136-EACC5CC47F8A}" type="presParOf" srcId="{0CF9F8B5-FE64-4F83-9058-564D49ECCE19}" destId="{E7B8A833-ECBC-4583-B788-02E6CBA1AAE7}" srcOrd="7" destOrd="0" presId="urn:microsoft.com/office/officeart/2005/8/layout/hierarchy3"/>
    <dgm:cxn modelId="{FB45B15E-8B73-4459-8789-C0E9BFB37980}" type="presParOf" srcId="{5F373E20-442C-42BF-B6A8-0FF14C14D06D}" destId="{80F092F8-766F-4BED-A2E7-9D3880BCA1D4}" srcOrd="1" destOrd="0" presId="urn:microsoft.com/office/officeart/2005/8/layout/hierarchy3"/>
    <dgm:cxn modelId="{1D4F8BD5-C1D8-45CA-8EF5-A14C3CF4760A}" type="presParOf" srcId="{80F092F8-766F-4BED-A2E7-9D3880BCA1D4}" destId="{26485CB1-7467-419F-9FA0-BBA3A5D64A99}" srcOrd="0" destOrd="0" presId="urn:microsoft.com/office/officeart/2005/8/layout/hierarchy3"/>
    <dgm:cxn modelId="{7E13DEB8-BCD6-421B-AAA6-032995D9F75C}" type="presParOf" srcId="{26485CB1-7467-419F-9FA0-BBA3A5D64A99}" destId="{3E49F09C-FA24-4C97-A36E-692DF5CDF546}" srcOrd="0" destOrd="0" presId="urn:microsoft.com/office/officeart/2005/8/layout/hierarchy3"/>
    <dgm:cxn modelId="{85935CB5-B40C-4212-B916-8CE19471ECA6}" type="presParOf" srcId="{26485CB1-7467-419F-9FA0-BBA3A5D64A99}" destId="{61F22472-7840-4A5E-B691-427AA813A2C1}" srcOrd="1" destOrd="0" presId="urn:microsoft.com/office/officeart/2005/8/layout/hierarchy3"/>
    <dgm:cxn modelId="{EBE8D6BF-E4A4-4917-9FED-A50B37B32E9B}" type="presParOf" srcId="{80F092F8-766F-4BED-A2E7-9D3880BCA1D4}" destId="{E0C5EE0A-71BC-4E6C-ABF8-F8B964C0E8D0}" srcOrd="1" destOrd="0" presId="urn:microsoft.com/office/officeart/2005/8/layout/hierarchy3"/>
    <dgm:cxn modelId="{53DBE0DC-0977-4685-B669-3A17CBC089EA}" type="presParOf" srcId="{E0C5EE0A-71BC-4E6C-ABF8-F8B964C0E8D0}" destId="{649A6EA3-CDE8-4392-BE14-3C31352186D8}" srcOrd="0" destOrd="0" presId="urn:microsoft.com/office/officeart/2005/8/layout/hierarchy3"/>
    <dgm:cxn modelId="{9B04B914-C974-4AB6-8A27-5233C6AED511}" type="presParOf" srcId="{E0C5EE0A-71BC-4E6C-ABF8-F8B964C0E8D0}" destId="{EE80BB1A-1BCE-46D8-80DA-BE3DCB5F4BC8}" srcOrd="1" destOrd="0" presId="urn:microsoft.com/office/officeart/2005/8/layout/hierarchy3"/>
    <dgm:cxn modelId="{974FACE7-8E8E-4888-984A-0FBB49EA51C2}" type="presParOf" srcId="{E0C5EE0A-71BC-4E6C-ABF8-F8B964C0E8D0}" destId="{67F332C2-5BF0-4A8F-9CA0-D1C7CA3EC85D}" srcOrd="2" destOrd="0" presId="urn:microsoft.com/office/officeart/2005/8/layout/hierarchy3"/>
    <dgm:cxn modelId="{4B8DC0F7-C3D8-4EE8-B68F-871D72E62D83}" type="presParOf" srcId="{E0C5EE0A-71BC-4E6C-ABF8-F8B964C0E8D0}" destId="{03F2541E-AEFD-4D3F-8C36-8649C6E25975}" srcOrd="3" destOrd="0" presId="urn:microsoft.com/office/officeart/2005/8/layout/hierarchy3"/>
    <dgm:cxn modelId="{8A749719-087F-4DB7-A24D-9B757B686EF0}" type="presParOf" srcId="{E0C5EE0A-71BC-4E6C-ABF8-F8B964C0E8D0}" destId="{D601225F-EF1D-4B0C-A62A-5F9FAC15CAA1}" srcOrd="4" destOrd="0" presId="urn:microsoft.com/office/officeart/2005/8/layout/hierarchy3"/>
    <dgm:cxn modelId="{5D3553A0-DC13-4723-BD4A-2BD4FFBF93E1}" type="presParOf" srcId="{E0C5EE0A-71BC-4E6C-ABF8-F8B964C0E8D0}" destId="{D1527DB5-0547-477B-BEDE-E2F4B81F6226}" srcOrd="5" destOrd="0" presId="urn:microsoft.com/office/officeart/2005/8/layout/hierarchy3"/>
    <dgm:cxn modelId="{60B98803-0761-43B4-958C-D2D44DA56252}" type="presParOf" srcId="{E0C5EE0A-71BC-4E6C-ABF8-F8B964C0E8D0}" destId="{DD8C7704-6FD7-4836-B3F0-8C8FC94AA1BC}" srcOrd="6" destOrd="0" presId="urn:microsoft.com/office/officeart/2005/8/layout/hierarchy3"/>
    <dgm:cxn modelId="{E7632D38-C5D4-4337-B985-E6C8F0791D15}" type="presParOf" srcId="{E0C5EE0A-71BC-4E6C-ABF8-F8B964C0E8D0}" destId="{12F41546-F889-41F3-9E75-7E1B2B7AB18C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46F7A5-917B-4005-B155-C2FAA7E906E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CB903CF-936D-49FC-835A-AE93472C395F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Воспитание  уроком</a:t>
          </a:r>
        </a:p>
      </dgm:t>
    </dgm:pt>
    <dgm:pt modelId="{F24CEDBF-D2E5-40A4-A65D-AC47F0A611E6}" type="parTrans" cxnId="{D672085F-73AD-4A9F-8B8A-FACE9FB392D1}">
      <dgm:prSet/>
      <dgm:spPr/>
      <dgm:t>
        <a:bodyPr/>
        <a:lstStyle/>
        <a:p>
          <a:endParaRPr lang="ru-RU"/>
        </a:p>
      </dgm:t>
    </dgm:pt>
    <dgm:pt modelId="{4AB021DA-1B12-4579-A8D0-DDEA70224196}" type="sibTrans" cxnId="{D672085F-73AD-4A9F-8B8A-FACE9FB392D1}">
      <dgm:prSet/>
      <dgm:spPr/>
      <dgm:t>
        <a:bodyPr/>
        <a:lstStyle/>
        <a:p>
          <a:endParaRPr lang="ru-RU"/>
        </a:p>
      </dgm:t>
    </dgm:pt>
    <dgm:pt modelId="{25CA7566-A2FA-4FBE-89BC-ACAA3CDA41C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Анализ состояния  совместной  деятельности </a:t>
          </a:r>
        </a:p>
      </dgm:t>
    </dgm:pt>
    <dgm:pt modelId="{D98DA914-DDC6-479C-A844-E22631D30B9A}" type="parTrans" cxnId="{C5EC8FC8-6AE1-4C2B-9BFC-3FAB948D9C67}">
      <dgm:prSet/>
      <dgm:spPr/>
      <dgm:t>
        <a:bodyPr/>
        <a:lstStyle/>
        <a:p>
          <a:endParaRPr lang="ru-RU"/>
        </a:p>
      </dgm:t>
    </dgm:pt>
    <dgm:pt modelId="{8F546632-6063-49B4-971A-59A4598B127D}" type="sibTrans" cxnId="{C5EC8FC8-6AE1-4C2B-9BFC-3FAB948D9C67}">
      <dgm:prSet/>
      <dgm:spPr/>
      <dgm:t>
        <a:bodyPr/>
        <a:lstStyle/>
        <a:p>
          <a:endParaRPr lang="ru-RU"/>
        </a:p>
      </dgm:t>
    </dgm:pt>
    <dgm:pt modelId="{5DCC2B5B-D8F1-4D6D-BE35-64998E371E5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программы  наставничества </a:t>
          </a:r>
        </a:p>
      </dgm:t>
    </dgm:pt>
    <dgm:pt modelId="{A289416E-BC29-4543-9914-817D6020768A}" type="parTrans" cxnId="{D01A5676-A9A1-4D30-8E36-CB803FC4F454}">
      <dgm:prSet/>
      <dgm:spPr/>
      <dgm:t>
        <a:bodyPr/>
        <a:lstStyle/>
        <a:p>
          <a:endParaRPr lang="ru-RU"/>
        </a:p>
      </dgm:t>
    </dgm:pt>
    <dgm:pt modelId="{6FCA9390-01A6-4350-AFB9-87D593372E69}" type="sibTrans" cxnId="{D01A5676-A9A1-4D30-8E36-CB803FC4F454}">
      <dgm:prSet/>
      <dgm:spPr/>
      <dgm:t>
        <a:bodyPr/>
        <a:lstStyle/>
        <a:p>
          <a:endParaRPr lang="ru-RU"/>
        </a:p>
      </dgm:t>
    </dgm:pt>
    <dgm:pt modelId="{71661468-AF16-4EE0-8F4D-F2261ED1AF34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Классное  руководство</a:t>
          </a:r>
        </a:p>
      </dgm:t>
    </dgm:pt>
    <dgm:pt modelId="{DCB70800-C280-4328-AFD9-5BE7C09DBC5A}" type="parTrans" cxnId="{48E5A301-C035-452A-B459-0AC3587A758A}">
      <dgm:prSet/>
      <dgm:spPr/>
      <dgm:t>
        <a:bodyPr/>
        <a:lstStyle/>
        <a:p>
          <a:endParaRPr lang="ru-RU"/>
        </a:p>
      </dgm:t>
    </dgm:pt>
    <dgm:pt modelId="{A72FEEE2-08E2-4072-97C2-B9DFAF41EBD9}" type="sibTrans" cxnId="{48E5A301-C035-452A-B459-0AC3587A758A}">
      <dgm:prSet/>
      <dgm:spPr/>
      <dgm:t>
        <a:bodyPr/>
        <a:lstStyle/>
        <a:p>
          <a:endParaRPr lang="ru-RU"/>
        </a:p>
      </dgm:t>
    </dgm:pt>
    <dgm:pt modelId="{A944D4C6-E009-4160-A8D2-F3178C952B3B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 ШМО классных руководителей</a:t>
          </a:r>
        </a:p>
      </dgm:t>
    </dgm:pt>
    <dgm:pt modelId="{8AF5B5E4-3EB5-452A-8E22-043F13BCD246}" type="parTrans" cxnId="{71EF377A-CCCF-4EBE-BD34-F4DF069932FE}">
      <dgm:prSet/>
      <dgm:spPr/>
      <dgm:t>
        <a:bodyPr/>
        <a:lstStyle/>
        <a:p>
          <a:endParaRPr lang="ru-RU"/>
        </a:p>
      </dgm:t>
    </dgm:pt>
    <dgm:pt modelId="{2F7D2EF8-FBFE-4701-B3B3-4EE921BEB16E}" type="sibTrans" cxnId="{71EF377A-CCCF-4EBE-BD34-F4DF069932FE}">
      <dgm:prSet/>
      <dgm:spPr/>
      <dgm:t>
        <a:bodyPr/>
        <a:lstStyle/>
        <a:p>
          <a:endParaRPr lang="ru-RU"/>
        </a:p>
      </dgm:t>
    </dgm:pt>
    <dgm:pt modelId="{A6FF06CE-95A4-40AF-8AF1-8706B26D2097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Оформление  социального паспорта </a:t>
          </a:r>
        </a:p>
      </dgm:t>
    </dgm:pt>
    <dgm:pt modelId="{B36C247E-4657-4DCA-B127-2FCF86FB5A74}" type="parTrans" cxnId="{3CFB322E-D245-4DB8-8BC2-A04CAC037E2C}">
      <dgm:prSet/>
      <dgm:spPr/>
      <dgm:t>
        <a:bodyPr/>
        <a:lstStyle/>
        <a:p>
          <a:endParaRPr lang="ru-RU"/>
        </a:p>
      </dgm:t>
    </dgm:pt>
    <dgm:pt modelId="{D3E5484C-447B-4E72-9AA1-01FF18466FFD}" type="sibTrans" cxnId="{3CFB322E-D245-4DB8-8BC2-A04CAC037E2C}">
      <dgm:prSet/>
      <dgm:spPr/>
      <dgm:t>
        <a:bodyPr/>
        <a:lstStyle/>
        <a:p>
          <a:endParaRPr lang="ru-RU"/>
        </a:p>
      </dgm:t>
    </dgm:pt>
    <dgm:pt modelId="{17380186-EED4-43FE-8516-7CD65361EA07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Анализ эффективности принятия  управленческих решений</a:t>
          </a:r>
        </a:p>
      </dgm:t>
    </dgm:pt>
    <dgm:pt modelId="{80E38736-58A2-4EFA-A982-08EE6C088810}" type="parTrans" cxnId="{509C6D60-09BA-4FBA-BF24-783816AA9A43}">
      <dgm:prSet/>
      <dgm:spPr/>
      <dgm:t>
        <a:bodyPr/>
        <a:lstStyle/>
        <a:p>
          <a:endParaRPr lang="ru-RU"/>
        </a:p>
      </dgm:t>
    </dgm:pt>
    <dgm:pt modelId="{A2F108BF-5C94-4862-A76A-3E978481DBCB}" type="sibTrans" cxnId="{509C6D60-09BA-4FBA-BF24-783816AA9A43}">
      <dgm:prSet/>
      <dgm:spPr/>
      <dgm:t>
        <a:bodyPr/>
        <a:lstStyle/>
        <a:p>
          <a:endParaRPr lang="ru-RU"/>
        </a:p>
      </dgm:t>
    </dgm:pt>
    <dgm:pt modelId="{3D0BE308-23AE-44B1-AA16-6B319A68736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 просветительской  работы  с родителями</a:t>
          </a:r>
        </a:p>
      </dgm:t>
    </dgm:pt>
    <dgm:pt modelId="{73EB5746-2031-473A-AEA0-D26D01935DC7}" type="parTrans" cxnId="{BAB2C9E3-DFA3-4CBB-A049-EFBFED95E2FD}">
      <dgm:prSet/>
      <dgm:spPr/>
      <dgm:t>
        <a:bodyPr/>
        <a:lstStyle/>
        <a:p>
          <a:endParaRPr lang="ru-RU"/>
        </a:p>
      </dgm:t>
    </dgm:pt>
    <dgm:pt modelId="{EDAC218E-DB20-4EEE-BF18-65B584B278E9}" type="sibTrans" cxnId="{BAB2C9E3-DFA3-4CBB-A049-EFBFED95E2FD}">
      <dgm:prSet/>
      <dgm:spPr/>
      <dgm:t>
        <a:bodyPr/>
        <a:lstStyle/>
        <a:p>
          <a:endParaRPr lang="ru-RU"/>
        </a:p>
      </dgm:t>
    </dgm:pt>
    <dgm:pt modelId="{11A37148-1196-48C6-82AA-AEDAB3D0CA9F}" type="pres">
      <dgm:prSet presAssocID="{2146F7A5-917B-4005-B155-C2FAA7E906E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E6B393-078F-46AF-9BFF-37C39F8311DB}" type="pres">
      <dgm:prSet presAssocID="{BCB903CF-936D-49FC-835A-AE93472C395F}" presName="root" presStyleCnt="0"/>
      <dgm:spPr/>
    </dgm:pt>
    <dgm:pt modelId="{6BD803D2-8CD1-4620-A072-7E4FADB20B0A}" type="pres">
      <dgm:prSet presAssocID="{BCB903CF-936D-49FC-835A-AE93472C395F}" presName="rootComposite" presStyleCnt="0"/>
      <dgm:spPr/>
    </dgm:pt>
    <dgm:pt modelId="{49F58D78-D271-42BC-9F24-8F81FB0B7226}" type="pres">
      <dgm:prSet presAssocID="{BCB903CF-936D-49FC-835A-AE93472C395F}" presName="rootText" presStyleLbl="node1" presStyleIdx="0" presStyleCnt="2" custScaleX="83492" custScaleY="90517" custLinFactNeighborX="-4182" custLinFactNeighborY="-35929"/>
      <dgm:spPr/>
    </dgm:pt>
    <dgm:pt modelId="{44FBE8F1-262D-401D-9448-710D16A4A916}" type="pres">
      <dgm:prSet presAssocID="{BCB903CF-936D-49FC-835A-AE93472C395F}" presName="rootConnector" presStyleLbl="node1" presStyleIdx="0" presStyleCnt="2"/>
      <dgm:spPr/>
    </dgm:pt>
    <dgm:pt modelId="{7C1D9DF9-DF39-4930-8343-204F4B820A87}" type="pres">
      <dgm:prSet presAssocID="{BCB903CF-936D-49FC-835A-AE93472C395F}" presName="childShape" presStyleCnt="0"/>
      <dgm:spPr/>
    </dgm:pt>
    <dgm:pt modelId="{1392A415-EEDF-4C58-B94A-3CE37C457164}" type="pres">
      <dgm:prSet presAssocID="{D98DA914-DDC6-479C-A844-E22631D30B9A}" presName="Name13" presStyleLbl="parChTrans1D2" presStyleIdx="0" presStyleCnt="6"/>
      <dgm:spPr/>
    </dgm:pt>
    <dgm:pt modelId="{5B28695C-941D-43B1-BA1A-B8DCEA669C44}" type="pres">
      <dgm:prSet presAssocID="{25CA7566-A2FA-4FBE-89BC-ACAA3CDA41C0}" presName="childText" presStyleLbl="bgAcc1" presStyleIdx="0" presStyleCnt="6">
        <dgm:presLayoutVars>
          <dgm:bulletEnabled val="1"/>
        </dgm:presLayoutVars>
      </dgm:prSet>
      <dgm:spPr/>
    </dgm:pt>
    <dgm:pt modelId="{F5B9307C-5BD8-4116-B381-AE174A992D21}" type="pres">
      <dgm:prSet presAssocID="{A289416E-BC29-4543-9914-817D6020768A}" presName="Name13" presStyleLbl="parChTrans1D2" presStyleIdx="1" presStyleCnt="6"/>
      <dgm:spPr/>
    </dgm:pt>
    <dgm:pt modelId="{E5FA62B2-96FF-45B8-B4AE-995F266D7040}" type="pres">
      <dgm:prSet presAssocID="{5DCC2B5B-D8F1-4D6D-BE35-64998E371E5C}" presName="childText" presStyleLbl="bgAcc1" presStyleIdx="1" presStyleCnt="6">
        <dgm:presLayoutVars>
          <dgm:bulletEnabled val="1"/>
        </dgm:presLayoutVars>
      </dgm:prSet>
      <dgm:spPr/>
    </dgm:pt>
    <dgm:pt modelId="{E1755780-517E-48E7-BAF9-035E9F663B37}" type="pres">
      <dgm:prSet presAssocID="{80E38736-58A2-4EFA-A982-08EE6C088810}" presName="Name13" presStyleLbl="parChTrans1D2" presStyleIdx="2" presStyleCnt="6"/>
      <dgm:spPr/>
    </dgm:pt>
    <dgm:pt modelId="{4D8F6686-DDB7-4108-BF4C-FBE3EB8934F7}" type="pres">
      <dgm:prSet presAssocID="{17380186-EED4-43FE-8516-7CD65361EA07}" presName="childText" presStyleLbl="bgAcc1" presStyleIdx="2" presStyleCnt="6">
        <dgm:presLayoutVars>
          <dgm:bulletEnabled val="1"/>
        </dgm:presLayoutVars>
      </dgm:prSet>
      <dgm:spPr/>
    </dgm:pt>
    <dgm:pt modelId="{F53780BD-9342-4AD6-A138-A7FE3C6196A8}" type="pres">
      <dgm:prSet presAssocID="{71661468-AF16-4EE0-8F4D-F2261ED1AF34}" presName="root" presStyleCnt="0"/>
      <dgm:spPr/>
    </dgm:pt>
    <dgm:pt modelId="{A9FD0A06-5070-4DD3-85E5-6B8BAA17851F}" type="pres">
      <dgm:prSet presAssocID="{71661468-AF16-4EE0-8F4D-F2261ED1AF34}" presName="rootComposite" presStyleCnt="0"/>
      <dgm:spPr/>
    </dgm:pt>
    <dgm:pt modelId="{0225798B-AB22-489A-914F-63C19A27EE34}" type="pres">
      <dgm:prSet presAssocID="{71661468-AF16-4EE0-8F4D-F2261ED1AF34}" presName="rootText" presStyleLbl="node1" presStyleIdx="1" presStyleCnt="2" custScaleX="87972" custScaleY="77998" custLinFactNeighborX="-12048" custLinFactNeighborY="-1149"/>
      <dgm:spPr/>
    </dgm:pt>
    <dgm:pt modelId="{826BD18F-1A9B-4996-8786-6258AB16CF9D}" type="pres">
      <dgm:prSet presAssocID="{71661468-AF16-4EE0-8F4D-F2261ED1AF34}" presName="rootConnector" presStyleLbl="node1" presStyleIdx="1" presStyleCnt="2"/>
      <dgm:spPr/>
    </dgm:pt>
    <dgm:pt modelId="{5B0A0495-2C7B-41E2-B52C-7A0D0012971E}" type="pres">
      <dgm:prSet presAssocID="{71661468-AF16-4EE0-8F4D-F2261ED1AF34}" presName="childShape" presStyleCnt="0"/>
      <dgm:spPr/>
    </dgm:pt>
    <dgm:pt modelId="{C352ADC8-4D5C-4333-BBAB-DD6827C12920}" type="pres">
      <dgm:prSet presAssocID="{8AF5B5E4-3EB5-452A-8E22-043F13BCD246}" presName="Name13" presStyleLbl="parChTrans1D2" presStyleIdx="3" presStyleCnt="6"/>
      <dgm:spPr/>
    </dgm:pt>
    <dgm:pt modelId="{78AA7FD2-B108-40D9-B54F-F93022542078}" type="pres">
      <dgm:prSet presAssocID="{A944D4C6-E009-4160-A8D2-F3178C952B3B}" presName="childText" presStyleLbl="bgAcc1" presStyleIdx="3" presStyleCnt="6" custLinFactNeighborX="-15876" custLinFactNeighborY="3138">
        <dgm:presLayoutVars>
          <dgm:bulletEnabled val="1"/>
        </dgm:presLayoutVars>
      </dgm:prSet>
      <dgm:spPr/>
    </dgm:pt>
    <dgm:pt modelId="{D63FFEB3-4596-452A-99BF-F32D93CC56E2}" type="pres">
      <dgm:prSet presAssocID="{B36C247E-4657-4DCA-B127-2FCF86FB5A74}" presName="Name13" presStyleLbl="parChTrans1D2" presStyleIdx="4" presStyleCnt="6"/>
      <dgm:spPr/>
    </dgm:pt>
    <dgm:pt modelId="{EEF7B51B-5E17-4735-A46C-A4B341A04C83}" type="pres">
      <dgm:prSet presAssocID="{A6FF06CE-95A4-40AF-8AF1-8706B26D2097}" presName="childText" presStyleLbl="bgAcc1" presStyleIdx="4" presStyleCnt="6" custLinFactNeighborX="-9580" custLinFactNeighborY="5064">
        <dgm:presLayoutVars>
          <dgm:bulletEnabled val="1"/>
        </dgm:presLayoutVars>
      </dgm:prSet>
      <dgm:spPr/>
    </dgm:pt>
    <dgm:pt modelId="{B0D777A2-0BC7-4621-B6B6-269F4AADC1D0}" type="pres">
      <dgm:prSet presAssocID="{73EB5746-2031-473A-AEA0-D26D01935DC7}" presName="Name13" presStyleLbl="parChTrans1D2" presStyleIdx="5" presStyleCnt="6"/>
      <dgm:spPr/>
    </dgm:pt>
    <dgm:pt modelId="{105F504A-46A7-42E4-96C5-517F4A91C2AD}" type="pres">
      <dgm:prSet presAssocID="{3D0BE308-23AE-44B1-AA16-6B319A687363}" presName="childText" presStyleLbl="bgAcc1" presStyleIdx="5" presStyleCnt="6" custLinFactNeighborX="-14183" custLinFactNeighborY="-2066">
        <dgm:presLayoutVars>
          <dgm:bulletEnabled val="1"/>
        </dgm:presLayoutVars>
      </dgm:prSet>
      <dgm:spPr/>
    </dgm:pt>
  </dgm:ptLst>
  <dgm:cxnLst>
    <dgm:cxn modelId="{48E5A301-C035-452A-B459-0AC3587A758A}" srcId="{2146F7A5-917B-4005-B155-C2FAA7E906E8}" destId="{71661468-AF16-4EE0-8F4D-F2261ED1AF34}" srcOrd="1" destOrd="0" parTransId="{DCB70800-C280-4328-AFD9-5BE7C09DBC5A}" sibTransId="{A72FEEE2-08E2-4072-97C2-B9DFAF41EBD9}"/>
    <dgm:cxn modelId="{20286D05-A973-47F3-A997-CFF29ECB84CE}" type="presOf" srcId="{A289416E-BC29-4543-9914-817D6020768A}" destId="{F5B9307C-5BD8-4116-B381-AE174A992D21}" srcOrd="0" destOrd="0" presId="urn:microsoft.com/office/officeart/2005/8/layout/hierarchy3"/>
    <dgm:cxn modelId="{1B746C12-511B-46FE-AFCA-A85A576B2584}" type="presOf" srcId="{5DCC2B5B-D8F1-4D6D-BE35-64998E371E5C}" destId="{E5FA62B2-96FF-45B8-B4AE-995F266D7040}" srcOrd="0" destOrd="0" presId="urn:microsoft.com/office/officeart/2005/8/layout/hierarchy3"/>
    <dgm:cxn modelId="{025C2820-5AEA-4346-97EE-0E84AA1A8CDA}" type="presOf" srcId="{3D0BE308-23AE-44B1-AA16-6B319A687363}" destId="{105F504A-46A7-42E4-96C5-517F4A91C2AD}" srcOrd="0" destOrd="0" presId="urn:microsoft.com/office/officeart/2005/8/layout/hierarchy3"/>
    <dgm:cxn modelId="{58665E20-7131-49B5-A8C9-3E6DE5266881}" type="presOf" srcId="{BCB903CF-936D-49FC-835A-AE93472C395F}" destId="{44FBE8F1-262D-401D-9448-710D16A4A916}" srcOrd="1" destOrd="0" presId="urn:microsoft.com/office/officeart/2005/8/layout/hierarchy3"/>
    <dgm:cxn modelId="{3CFB322E-D245-4DB8-8BC2-A04CAC037E2C}" srcId="{71661468-AF16-4EE0-8F4D-F2261ED1AF34}" destId="{A6FF06CE-95A4-40AF-8AF1-8706B26D2097}" srcOrd="1" destOrd="0" parTransId="{B36C247E-4657-4DCA-B127-2FCF86FB5A74}" sibTransId="{D3E5484C-447B-4E72-9AA1-01FF18466FFD}"/>
    <dgm:cxn modelId="{4F8BC52F-FC14-4D7F-B846-56BA3598FCC9}" type="presOf" srcId="{80E38736-58A2-4EFA-A982-08EE6C088810}" destId="{E1755780-517E-48E7-BAF9-035E9F663B37}" srcOrd="0" destOrd="0" presId="urn:microsoft.com/office/officeart/2005/8/layout/hierarchy3"/>
    <dgm:cxn modelId="{502B1B39-7EC2-494C-B582-345EED9A3DF8}" type="presOf" srcId="{17380186-EED4-43FE-8516-7CD65361EA07}" destId="{4D8F6686-DDB7-4108-BF4C-FBE3EB8934F7}" srcOrd="0" destOrd="0" presId="urn:microsoft.com/office/officeart/2005/8/layout/hierarchy3"/>
    <dgm:cxn modelId="{D672085F-73AD-4A9F-8B8A-FACE9FB392D1}" srcId="{2146F7A5-917B-4005-B155-C2FAA7E906E8}" destId="{BCB903CF-936D-49FC-835A-AE93472C395F}" srcOrd="0" destOrd="0" parTransId="{F24CEDBF-D2E5-40A4-A65D-AC47F0A611E6}" sibTransId="{4AB021DA-1B12-4579-A8D0-DDEA70224196}"/>
    <dgm:cxn modelId="{509C6D60-09BA-4FBA-BF24-783816AA9A43}" srcId="{BCB903CF-936D-49FC-835A-AE93472C395F}" destId="{17380186-EED4-43FE-8516-7CD65361EA07}" srcOrd="2" destOrd="0" parTransId="{80E38736-58A2-4EFA-A982-08EE6C088810}" sibTransId="{A2F108BF-5C94-4862-A76A-3E978481DBCB}"/>
    <dgm:cxn modelId="{45B01041-71A7-46AD-AC4A-76B2CEA1253F}" type="presOf" srcId="{73EB5746-2031-473A-AEA0-D26D01935DC7}" destId="{B0D777A2-0BC7-4621-B6B6-269F4AADC1D0}" srcOrd="0" destOrd="0" presId="urn:microsoft.com/office/officeart/2005/8/layout/hierarchy3"/>
    <dgm:cxn modelId="{491B2642-7D9A-4288-BA2C-0FD6FC3921D4}" type="presOf" srcId="{A6FF06CE-95A4-40AF-8AF1-8706B26D2097}" destId="{EEF7B51B-5E17-4735-A46C-A4B341A04C83}" srcOrd="0" destOrd="0" presId="urn:microsoft.com/office/officeart/2005/8/layout/hierarchy3"/>
    <dgm:cxn modelId="{F025174D-D4AE-47F2-AD81-17576E0CCF56}" type="presOf" srcId="{71661468-AF16-4EE0-8F4D-F2261ED1AF34}" destId="{826BD18F-1A9B-4996-8786-6258AB16CF9D}" srcOrd="1" destOrd="0" presId="urn:microsoft.com/office/officeart/2005/8/layout/hierarchy3"/>
    <dgm:cxn modelId="{D01A5676-A9A1-4D30-8E36-CB803FC4F454}" srcId="{BCB903CF-936D-49FC-835A-AE93472C395F}" destId="{5DCC2B5B-D8F1-4D6D-BE35-64998E371E5C}" srcOrd="1" destOrd="0" parTransId="{A289416E-BC29-4543-9914-817D6020768A}" sibTransId="{6FCA9390-01A6-4350-AFB9-87D593372E69}"/>
    <dgm:cxn modelId="{71EF377A-CCCF-4EBE-BD34-F4DF069932FE}" srcId="{71661468-AF16-4EE0-8F4D-F2261ED1AF34}" destId="{A944D4C6-E009-4160-A8D2-F3178C952B3B}" srcOrd="0" destOrd="0" parTransId="{8AF5B5E4-3EB5-452A-8E22-043F13BCD246}" sibTransId="{2F7D2EF8-FBFE-4701-B3B3-4EE921BEB16E}"/>
    <dgm:cxn modelId="{F5BBBB8D-6DA6-4AE6-BFD6-26A6A8CEA553}" type="presOf" srcId="{B36C247E-4657-4DCA-B127-2FCF86FB5A74}" destId="{D63FFEB3-4596-452A-99BF-F32D93CC56E2}" srcOrd="0" destOrd="0" presId="urn:microsoft.com/office/officeart/2005/8/layout/hierarchy3"/>
    <dgm:cxn modelId="{45263192-9951-48CD-A4BD-95C875AB1B68}" type="presOf" srcId="{25CA7566-A2FA-4FBE-89BC-ACAA3CDA41C0}" destId="{5B28695C-941D-43B1-BA1A-B8DCEA669C44}" srcOrd="0" destOrd="0" presId="urn:microsoft.com/office/officeart/2005/8/layout/hierarchy3"/>
    <dgm:cxn modelId="{D89F19AA-22B9-4C6C-A0F1-4188A6DF92EC}" type="presOf" srcId="{8AF5B5E4-3EB5-452A-8E22-043F13BCD246}" destId="{C352ADC8-4D5C-4333-BBAB-DD6827C12920}" srcOrd="0" destOrd="0" presId="urn:microsoft.com/office/officeart/2005/8/layout/hierarchy3"/>
    <dgm:cxn modelId="{9821B7AA-38EC-489D-B5B1-6FF5EF8109DD}" type="presOf" srcId="{A944D4C6-E009-4160-A8D2-F3178C952B3B}" destId="{78AA7FD2-B108-40D9-B54F-F93022542078}" srcOrd="0" destOrd="0" presId="urn:microsoft.com/office/officeart/2005/8/layout/hierarchy3"/>
    <dgm:cxn modelId="{BA1040AB-2A1A-4561-A38E-C690BAF9BB88}" type="presOf" srcId="{BCB903CF-936D-49FC-835A-AE93472C395F}" destId="{49F58D78-D271-42BC-9F24-8F81FB0B7226}" srcOrd="0" destOrd="0" presId="urn:microsoft.com/office/officeart/2005/8/layout/hierarchy3"/>
    <dgm:cxn modelId="{2DC454B8-89CE-4E12-BE78-881C2A3C862C}" type="presOf" srcId="{71661468-AF16-4EE0-8F4D-F2261ED1AF34}" destId="{0225798B-AB22-489A-914F-63C19A27EE34}" srcOrd="0" destOrd="0" presId="urn:microsoft.com/office/officeart/2005/8/layout/hierarchy3"/>
    <dgm:cxn modelId="{C5EC8FC8-6AE1-4C2B-9BFC-3FAB948D9C67}" srcId="{BCB903CF-936D-49FC-835A-AE93472C395F}" destId="{25CA7566-A2FA-4FBE-89BC-ACAA3CDA41C0}" srcOrd="0" destOrd="0" parTransId="{D98DA914-DDC6-479C-A844-E22631D30B9A}" sibTransId="{8F546632-6063-49B4-971A-59A4598B127D}"/>
    <dgm:cxn modelId="{BAB2C9E3-DFA3-4CBB-A049-EFBFED95E2FD}" srcId="{71661468-AF16-4EE0-8F4D-F2261ED1AF34}" destId="{3D0BE308-23AE-44B1-AA16-6B319A687363}" srcOrd="2" destOrd="0" parTransId="{73EB5746-2031-473A-AEA0-D26D01935DC7}" sibTransId="{EDAC218E-DB20-4EEE-BF18-65B584B278E9}"/>
    <dgm:cxn modelId="{8965ECF5-2056-4E2B-8E90-933D17644000}" type="presOf" srcId="{2146F7A5-917B-4005-B155-C2FAA7E906E8}" destId="{11A37148-1196-48C6-82AA-AEDAB3D0CA9F}" srcOrd="0" destOrd="0" presId="urn:microsoft.com/office/officeart/2005/8/layout/hierarchy3"/>
    <dgm:cxn modelId="{C44C59F7-FA3D-4433-A781-2C350ADF7E8A}" type="presOf" srcId="{D98DA914-DDC6-479C-A844-E22631D30B9A}" destId="{1392A415-EEDF-4C58-B94A-3CE37C457164}" srcOrd="0" destOrd="0" presId="urn:microsoft.com/office/officeart/2005/8/layout/hierarchy3"/>
    <dgm:cxn modelId="{6E1355CB-7270-45B7-94CE-2D9ACBB58B65}" type="presParOf" srcId="{11A37148-1196-48C6-82AA-AEDAB3D0CA9F}" destId="{73E6B393-078F-46AF-9BFF-37C39F8311DB}" srcOrd="0" destOrd="0" presId="urn:microsoft.com/office/officeart/2005/8/layout/hierarchy3"/>
    <dgm:cxn modelId="{76767E38-B472-4C26-97F9-2557219B799A}" type="presParOf" srcId="{73E6B393-078F-46AF-9BFF-37C39F8311DB}" destId="{6BD803D2-8CD1-4620-A072-7E4FADB20B0A}" srcOrd="0" destOrd="0" presId="urn:microsoft.com/office/officeart/2005/8/layout/hierarchy3"/>
    <dgm:cxn modelId="{6845AE6E-C3C9-43FF-BB8E-4711872629B0}" type="presParOf" srcId="{6BD803D2-8CD1-4620-A072-7E4FADB20B0A}" destId="{49F58D78-D271-42BC-9F24-8F81FB0B7226}" srcOrd="0" destOrd="0" presId="urn:microsoft.com/office/officeart/2005/8/layout/hierarchy3"/>
    <dgm:cxn modelId="{504B25C9-E03D-4EFB-843D-766F5943BEC8}" type="presParOf" srcId="{6BD803D2-8CD1-4620-A072-7E4FADB20B0A}" destId="{44FBE8F1-262D-401D-9448-710D16A4A916}" srcOrd="1" destOrd="0" presId="urn:microsoft.com/office/officeart/2005/8/layout/hierarchy3"/>
    <dgm:cxn modelId="{D8AF17FA-3EDC-4C54-B185-18477BA012AB}" type="presParOf" srcId="{73E6B393-078F-46AF-9BFF-37C39F8311DB}" destId="{7C1D9DF9-DF39-4930-8343-204F4B820A87}" srcOrd="1" destOrd="0" presId="urn:microsoft.com/office/officeart/2005/8/layout/hierarchy3"/>
    <dgm:cxn modelId="{9011C369-7943-49AE-A939-0CB04D33E678}" type="presParOf" srcId="{7C1D9DF9-DF39-4930-8343-204F4B820A87}" destId="{1392A415-EEDF-4C58-B94A-3CE37C457164}" srcOrd="0" destOrd="0" presId="urn:microsoft.com/office/officeart/2005/8/layout/hierarchy3"/>
    <dgm:cxn modelId="{DFB92D8A-430A-49DD-8B15-693325BB3B98}" type="presParOf" srcId="{7C1D9DF9-DF39-4930-8343-204F4B820A87}" destId="{5B28695C-941D-43B1-BA1A-B8DCEA669C44}" srcOrd="1" destOrd="0" presId="urn:microsoft.com/office/officeart/2005/8/layout/hierarchy3"/>
    <dgm:cxn modelId="{BDB7A46F-E1D0-40C3-8482-EBB314A9CD4D}" type="presParOf" srcId="{7C1D9DF9-DF39-4930-8343-204F4B820A87}" destId="{F5B9307C-5BD8-4116-B381-AE174A992D21}" srcOrd="2" destOrd="0" presId="urn:microsoft.com/office/officeart/2005/8/layout/hierarchy3"/>
    <dgm:cxn modelId="{049A767B-FB23-45D0-A947-97576E2AA887}" type="presParOf" srcId="{7C1D9DF9-DF39-4930-8343-204F4B820A87}" destId="{E5FA62B2-96FF-45B8-B4AE-995F266D7040}" srcOrd="3" destOrd="0" presId="urn:microsoft.com/office/officeart/2005/8/layout/hierarchy3"/>
    <dgm:cxn modelId="{C767285B-1907-4A4B-B45B-0F150A21E3A7}" type="presParOf" srcId="{7C1D9DF9-DF39-4930-8343-204F4B820A87}" destId="{E1755780-517E-48E7-BAF9-035E9F663B37}" srcOrd="4" destOrd="0" presId="urn:microsoft.com/office/officeart/2005/8/layout/hierarchy3"/>
    <dgm:cxn modelId="{CE397D00-7EE1-4ECC-811B-5A2D08ABF3FC}" type="presParOf" srcId="{7C1D9DF9-DF39-4930-8343-204F4B820A87}" destId="{4D8F6686-DDB7-4108-BF4C-FBE3EB8934F7}" srcOrd="5" destOrd="0" presId="urn:microsoft.com/office/officeart/2005/8/layout/hierarchy3"/>
    <dgm:cxn modelId="{1B04646A-0E59-4FE6-ACAF-B5C716AE6D9A}" type="presParOf" srcId="{11A37148-1196-48C6-82AA-AEDAB3D0CA9F}" destId="{F53780BD-9342-4AD6-A138-A7FE3C6196A8}" srcOrd="1" destOrd="0" presId="urn:microsoft.com/office/officeart/2005/8/layout/hierarchy3"/>
    <dgm:cxn modelId="{293629B3-8EE2-4FD7-B2E5-5BEBB2D7285B}" type="presParOf" srcId="{F53780BD-9342-4AD6-A138-A7FE3C6196A8}" destId="{A9FD0A06-5070-4DD3-85E5-6B8BAA17851F}" srcOrd="0" destOrd="0" presId="urn:microsoft.com/office/officeart/2005/8/layout/hierarchy3"/>
    <dgm:cxn modelId="{F2AD0880-2094-4FD3-8A20-714798344530}" type="presParOf" srcId="{A9FD0A06-5070-4DD3-85E5-6B8BAA17851F}" destId="{0225798B-AB22-489A-914F-63C19A27EE34}" srcOrd="0" destOrd="0" presId="urn:microsoft.com/office/officeart/2005/8/layout/hierarchy3"/>
    <dgm:cxn modelId="{3747E13F-64FA-496C-A384-94AA91352FB9}" type="presParOf" srcId="{A9FD0A06-5070-4DD3-85E5-6B8BAA17851F}" destId="{826BD18F-1A9B-4996-8786-6258AB16CF9D}" srcOrd="1" destOrd="0" presId="urn:microsoft.com/office/officeart/2005/8/layout/hierarchy3"/>
    <dgm:cxn modelId="{FD3FE8B8-9089-4D39-B577-73FC1CAA6F4D}" type="presParOf" srcId="{F53780BD-9342-4AD6-A138-A7FE3C6196A8}" destId="{5B0A0495-2C7B-41E2-B52C-7A0D0012971E}" srcOrd="1" destOrd="0" presId="urn:microsoft.com/office/officeart/2005/8/layout/hierarchy3"/>
    <dgm:cxn modelId="{C55ADC99-C84C-4EA9-8C5E-3935E91B4332}" type="presParOf" srcId="{5B0A0495-2C7B-41E2-B52C-7A0D0012971E}" destId="{C352ADC8-4D5C-4333-BBAB-DD6827C12920}" srcOrd="0" destOrd="0" presId="urn:microsoft.com/office/officeart/2005/8/layout/hierarchy3"/>
    <dgm:cxn modelId="{2E04D7FF-FB68-4F3E-8F53-234F3242FE07}" type="presParOf" srcId="{5B0A0495-2C7B-41E2-B52C-7A0D0012971E}" destId="{78AA7FD2-B108-40D9-B54F-F93022542078}" srcOrd="1" destOrd="0" presId="urn:microsoft.com/office/officeart/2005/8/layout/hierarchy3"/>
    <dgm:cxn modelId="{D501B006-17E4-412F-9052-3756806A20E3}" type="presParOf" srcId="{5B0A0495-2C7B-41E2-B52C-7A0D0012971E}" destId="{D63FFEB3-4596-452A-99BF-F32D93CC56E2}" srcOrd="2" destOrd="0" presId="urn:microsoft.com/office/officeart/2005/8/layout/hierarchy3"/>
    <dgm:cxn modelId="{069136EF-3B70-4B56-859D-C9A555BDAA74}" type="presParOf" srcId="{5B0A0495-2C7B-41E2-B52C-7A0D0012971E}" destId="{EEF7B51B-5E17-4735-A46C-A4B341A04C83}" srcOrd="3" destOrd="0" presId="urn:microsoft.com/office/officeart/2005/8/layout/hierarchy3"/>
    <dgm:cxn modelId="{90016BAA-2C31-4DE6-A4D0-E7D30FADA4DA}" type="presParOf" srcId="{5B0A0495-2C7B-41E2-B52C-7A0D0012971E}" destId="{B0D777A2-0BC7-4621-B6B6-269F4AADC1D0}" srcOrd="4" destOrd="0" presId="urn:microsoft.com/office/officeart/2005/8/layout/hierarchy3"/>
    <dgm:cxn modelId="{E83467D7-773B-41A2-9DCC-7374B1D545D0}" type="presParOf" srcId="{5B0A0495-2C7B-41E2-B52C-7A0D0012971E}" destId="{105F504A-46A7-42E4-96C5-517F4A91C2A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6720B8-599E-45FA-B7CB-7E721F3F96E4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3431A1C-6DC1-4F79-8F24-73BAECFEE7D9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 деятельность </a:t>
          </a:r>
        </a:p>
      </dgm:t>
    </dgm:pt>
    <dgm:pt modelId="{44D9C3EB-D63B-4DA9-9A8D-2B975249C85D}" type="parTrans" cxnId="{23B72CAC-CB19-4040-A537-F72B01796A70}">
      <dgm:prSet/>
      <dgm:spPr/>
      <dgm:t>
        <a:bodyPr/>
        <a:lstStyle/>
        <a:p>
          <a:endParaRPr lang="ru-RU"/>
        </a:p>
      </dgm:t>
    </dgm:pt>
    <dgm:pt modelId="{45958FDE-95F5-42CB-BFB6-E5EE5935DAD8}" type="sibTrans" cxnId="{23B72CAC-CB19-4040-A537-F72B01796A70}">
      <dgm:prSet/>
      <dgm:spPr/>
      <dgm:t>
        <a:bodyPr/>
        <a:lstStyle/>
        <a:p>
          <a:endParaRPr lang="ru-RU"/>
        </a:p>
      </dgm:t>
    </dgm:pt>
    <dgm:pt modelId="{9778494D-3D86-4D1A-A7E6-1BD30D993384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 деятельность </a:t>
          </a:r>
        </a:p>
      </dgm:t>
    </dgm:pt>
    <dgm:pt modelId="{9071F28A-756E-4364-A207-4FF4982A0D3E}" type="parTrans" cxnId="{76AB80DB-B978-4EB3-A30D-528BEF836ED4}">
      <dgm:prSet/>
      <dgm:spPr/>
      <dgm:t>
        <a:bodyPr/>
        <a:lstStyle/>
        <a:p>
          <a:endParaRPr lang="ru-RU"/>
        </a:p>
      </dgm:t>
    </dgm:pt>
    <dgm:pt modelId="{03A9215E-F656-41EF-BE4B-636679D43697}" type="sibTrans" cxnId="{76AB80DB-B978-4EB3-A30D-528BEF836ED4}">
      <dgm:prSet/>
      <dgm:spPr/>
      <dgm:t>
        <a:bodyPr/>
        <a:lstStyle/>
        <a:p>
          <a:endParaRPr lang="ru-RU"/>
        </a:p>
      </dgm:t>
    </dgm:pt>
    <dgm:pt modelId="{ABC32A2E-FF0A-4C82-9821-A3A0B27F0F46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Локальные  акты</a:t>
          </a:r>
        </a:p>
      </dgm:t>
    </dgm:pt>
    <dgm:pt modelId="{69689EB7-3A47-463A-9344-61D830BCA078}" type="parTrans" cxnId="{DE0DAFE2-D9B7-4C2E-9731-40F43FAE0D21}">
      <dgm:prSet/>
      <dgm:spPr/>
      <dgm:t>
        <a:bodyPr/>
        <a:lstStyle/>
        <a:p>
          <a:endParaRPr lang="ru-RU"/>
        </a:p>
      </dgm:t>
    </dgm:pt>
    <dgm:pt modelId="{D51DF3FB-8F99-43AC-836D-FD80BBF850FF}" type="sibTrans" cxnId="{DE0DAFE2-D9B7-4C2E-9731-40F43FAE0D21}">
      <dgm:prSet/>
      <dgm:spPr/>
      <dgm:t>
        <a:bodyPr/>
        <a:lstStyle/>
        <a:p>
          <a:endParaRPr lang="ru-RU"/>
        </a:p>
      </dgm:t>
    </dgm:pt>
    <dgm:pt modelId="{FC394B98-D402-49AB-8266-027B864741F1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Сетевое  взаимодействие  в  учреждениями  ДО</a:t>
          </a:r>
        </a:p>
      </dgm:t>
    </dgm:pt>
    <dgm:pt modelId="{0F0D1974-2ABD-42FD-ACDF-4DFC80F12BE4}" type="parTrans" cxnId="{70599FBE-F986-4FA8-8363-FA53CDAD0C7F}">
      <dgm:prSet/>
      <dgm:spPr/>
      <dgm:t>
        <a:bodyPr/>
        <a:lstStyle/>
        <a:p>
          <a:endParaRPr lang="ru-RU"/>
        </a:p>
      </dgm:t>
    </dgm:pt>
    <dgm:pt modelId="{1C1A74A8-A7CE-4039-AE75-71A6859A223E}" type="sibTrans" cxnId="{70599FBE-F986-4FA8-8363-FA53CDAD0C7F}">
      <dgm:prSet/>
      <dgm:spPr/>
      <dgm:t>
        <a:bodyPr/>
        <a:lstStyle/>
        <a:p>
          <a:endParaRPr lang="ru-RU"/>
        </a:p>
      </dgm:t>
    </dgm:pt>
    <dgm:pt modelId="{405E6995-9D01-49BB-9D6D-A137B595402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Работа  спортивного клуба, школьного музея, театра</a:t>
          </a:r>
        </a:p>
      </dgm:t>
    </dgm:pt>
    <dgm:pt modelId="{8BD7822E-5944-44AC-84DD-A8742943920D}" type="parTrans" cxnId="{607A6324-A1D7-46D7-ADCB-3451FFF19852}">
      <dgm:prSet/>
      <dgm:spPr/>
      <dgm:t>
        <a:bodyPr/>
        <a:lstStyle/>
        <a:p>
          <a:endParaRPr lang="ru-RU"/>
        </a:p>
      </dgm:t>
    </dgm:pt>
    <dgm:pt modelId="{E4722949-E73B-438B-B588-FB4082D22A2A}" type="sibTrans" cxnId="{607A6324-A1D7-46D7-ADCB-3451FFF19852}">
      <dgm:prSet/>
      <dgm:spPr/>
      <dgm:t>
        <a:bodyPr/>
        <a:lstStyle/>
        <a:p>
          <a:endParaRPr lang="ru-RU"/>
        </a:p>
      </dgm:t>
    </dgm:pt>
    <dgm:pt modelId="{ACA62ECD-BB41-43BE-A019-26025EAD9562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Участие  в  мероприятиях </a:t>
          </a:r>
        </a:p>
      </dgm:t>
    </dgm:pt>
    <dgm:pt modelId="{59F8060C-8513-475B-905D-8B9F01D73870}" type="parTrans" cxnId="{5EA0BE97-E37A-4A3D-AF17-103B14523D27}">
      <dgm:prSet/>
      <dgm:spPr/>
      <dgm:t>
        <a:bodyPr/>
        <a:lstStyle/>
        <a:p>
          <a:endParaRPr lang="ru-RU"/>
        </a:p>
      </dgm:t>
    </dgm:pt>
    <dgm:pt modelId="{2526840E-E552-4E1B-98BE-8D1F2FA8357F}" type="sibTrans" cxnId="{5EA0BE97-E37A-4A3D-AF17-103B14523D27}">
      <dgm:prSet/>
      <dgm:spPr/>
      <dgm:t>
        <a:bodyPr/>
        <a:lstStyle/>
        <a:p>
          <a:endParaRPr lang="ru-RU"/>
        </a:p>
      </dgm:t>
    </dgm:pt>
    <dgm:pt modelId="{9F44B60C-C4CE-483F-9D0A-DE65E0074F1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Максимальное  вовлечение детей  в  волонтерскую деятельность</a:t>
          </a:r>
        </a:p>
      </dgm:t>
    </dgm:pt>
    <dgm:pt modelId="{7919849E-DC54-4EA2-AFDE-9EE13B0DC371}" type="sibTrans" cxnId="{2E2221AE-21C0-4ED2-B2F7-4948FEFF323C}">
      <dgm:prSet/>
      <dgm:spPr/>
      <dgm:t>
        <a:bodyPr/>
        <a:lstStyle/>
        <a:p>
          <a:endParaRPr lang="ru-RU"/>
        </a:p>
      </dgm:t>
    </dgm:pt>
    <dgm:pt modelId="{027FFE7A-5121-42F7-9EB6-C47FD3E8295C}" type="parTrans" cxnId="{2E2221AE-21C0-4ED2-B2F7-4948FEFF323C}">
      <dgm:prSet/>
      <dgm:spPr/>
      <dgm:t>
        <a:bodyPr/>
        <a:lstStyle/>
        <a:p>
          <a:endParaRPr lang="ru-RU"/>
        </a:p>
      </dgm:t>
    </dgm:pt>
    <dgm:pt modelId="{ECA82706-6255-4B8A-AB30-D765AF184E81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Сотрудничество с педагогами  ДО </a:t>
          </a:r>
        </a:p>
      </dgm:t>
    </dgm:pt>
    <dgm:pt modelId="{8F736B01-FBED-49C6-8E7A-F9F75FDF38E0}" type="sibTrans" cxnId="{6C709F64-91CC-4B54-B471-F603B6DFA9B3}">
      <dgm:prSet/>
      <dgm:spPr/>
      <dgm:t>
        <a:bodyPr/>
        <a:lstStyle/>
        <a:p>
          <a:endParaRPr lang="ru-RU"/>
        </a:p>
      </dgm:t>
    </dgm:pt>
    <dgm:pt modelId="{8375C235-C1AE-4208-8370-73AACBAA26F9}" type="parTrans" cxnId="{6C709F64-91CC-4B54-B471-F603B6DFA9B3}">
      <dgm:prSet/>
      <dgm:spPr/>
      <dgm:t>
        <a:bodyPr/>
        <a:lstStyle/>
        <a:p>
          <a:endParaRPr lang="ru-RU"/>
        </a:p>
      </dgm:t>
    </dgm:pt>
    <dgm:pt modelId="{5F373E20-442C-42BF-B6A8-0FF14C14D06D}" type="pres">
      <dgm:prSet presAssocID="{296720B8-599E-45FA-B7CB-7E721F3F96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6260B6B-66ED-49C1-BE29-0E04D9585F20}" type="pres">
      <dgm:prSet presAssocID="{33431A1C-6DC1-4F79-8F24-73BAECFEE7D9}" presName="root" presStyleCnt="0"/>
      <dgm:spPr/>
    </dgm:pt>
    <dgm:pt modelId="{2FC8D824-EBEF-4171-B519-F715180B6242}" type="pres">
      <dgm:prSet presAssocID="{33431A1C-6DC1-4F79-8F24-73BAECFEE7D9}" presName="rootComposite" presStyleCnt="0"/>
      <dgm:spPr/>
    </dgm:pt>
    <dgm:pt modelId="{62E5F073-DB0F-4464-AF41-2CBE7F96177B}" type="pres">
      <dgm:prSet presAssocID="{33431A1C-6DC1-4F79-8F24-73BAECFEE7D9}" presName="rootText" presStyleLbl="node1" presStyleIdx="0" presStyleCnt="2" custLinFactNeighborX="5628" custLinFactNeighborY="-5168"/>
      <dgm:spPr/>
    </dgm:pt>
    <dgm:pt modelId="{D0CB11BF-893C-4978-AF9F-A983CB6847FA}" type="pres">
      <dgm:prSet presAssocID="{33431A1C-6DC1-4F79-8F24-73BAECFEE7D9}" presName="rootConnector" presStyleLbl="node1" presStyleIdx="0" presStyleCnt="2"/>
      <dgm:spPr/>
    </dgm:pt>
    <dgm:pt modelId="{0CF9F8B5-FE64-4F83-9058-564D49ECCE19}" type="pres">
      <dgm:prSet presAssocID="{33431A1C-6DC1-4F79-8F24-73BAECFEE7D9}" presName="childShape" presStyleCnt="0"/>
      <dgm:spPr/>
    </dgm:pt>
    <dgm:pt modelId="{94A6C9BD-D1F6-4B27-9707-02FE79C3BD5F}" type="pres">
      <dgm:prSet presAssocID="{69689EB7-3A47-463A-9344-61D830BCA078}" presName="Name13" presStyleLbl="parChTrans1D2" presStyleIdx="0" presStyleCnt="6"/>
      <dgm:spPr/>
    </dgm:pt>
    <dgm:pt modelId="{3FDF37C1-F386-40D1-960E-AD3F11A0F8E6}" type="pres">
      <dgm:prSet presAssocID="{ABC32A2E-FF0A-4C82-9821-A3A0B27F0F46}" presName="childText" presStyleLbl="bgAcc1" presStyleIdx="0" presStyleCnt="6">
        <dgm:presLayoutVars>
          <dgm:bulletEnabled val="1"/>
        </dgm:presLayoutVars>
      </dgm:prSet>
      <dgm:spPr/>
    </dgm:pt>
    <dgm:pt modelId="{FC4FD480-BB3F-4203-AFB6-A751D1AF6F87}" type="pres">
      <dgm:prSet presAssocID="{0F0D1974-2ABD-42FD-ACDF-4DFC80F12BE4}" presName="Name13" presStyleLbl="parChTrans1D2" presStyleIdx="1" presStyleCnt="6"/>
      <dgm:spPr/>
    </dgm:pt>
    <dgm:pt modelId="{BF246D17-9E15-4A8E-BCB1-3849AD9273F1}" type="pres">
      <dgm:prSet presAssocID="{FC394B98-D402-49AB-8266-027B864741F1}" presName="childText" presStyleLbl="bgAcc1" presStyleIdx="1" presStyleCnt="6">
        <dgm:presLayoutVars>
          <dgm:bulletEnabled val="1"/>
        </dgm:presLayoutVars>
      </dgm:prSet>
      <dgm:spPr/>
    </dgm:pt>
    <dgm:pt modelId="{0A44F0E3-2AFA-4993-B7CD-F279C3811B95}" type="pres">
      <dgm:prSet presAssocID="{8BD7822E-5944-44AC-84DD-A8742943920D}" presName="Name13" presStyleLbl="parChTrans1D2" presStyleIdx="2" presStyleCnt="6"/>
      <dgm:spPr/>
    </dgm:pt>
    <dgm:pt modelId="{57987A57-691D-4335-9C13-3B22D0E35E42}" type="pres">
      <dgm:prSet presAssocID="{405E6995-9D01-49BB-9D6D-A137B5954020}" presName="childText" presStyleLbl="bgAcc1" presStyleIdx="2" presStyleCnt="6">
        <dgm:presLayoutVars>
          <dgm:bulletEnabled val="1"/>
        </dgm:presLayoutVars>
      </dgm:prSet>
      <dgm:spPr/>
    </dgm:pt>
    <dgm:pt modelId="{770BCA3C-4949-44D4-8074-9DE958A98BD5}" type="pres">
      <dgm:prSet presAssocID="{59F8060C-8513-475B-905D-8B9F01D73870}" presName="Name13" presStyleLbl="parChTrans1D2" presStyleIdx="3" presStyleCnt="6"/>
      <dgm:spPr/>
    </dgm:pt>
    <dgm:pt modelId="{3B3EDED9-4085-4F72-AF90-A50252799672}" type="pres">
      <dgm:prSet presAssocID="{ACA62ECD-BB41-43BE-A019-26025EAD9562}" presName="childText" presStyleLbl="bgAcc1" presStyleIdx="3" presStyleCnt="6">
        <dgm:presLayoutVars>
          <dgm:bulletEnabled val="1"/>
        </dgm:presLayoutVars>
      </dgm:prSet>
      <dgm:spPr/>
    </dgm:pt>
    <dgm:pt modelId="{80F092F8-766F-4BED-A2E7-9D3880BCA1D4}" type="pres">
      <dgm:prSet presAssocID="{9778494D-3D86-4D1A-A7E6-1BD30D993384}" presName="root" presStyleCnt="0"/>
      <dgm:spPr/>
    </dgm:pt>
    <dgm:pt modelId="{26485CB1-7467-419F-9FA0-BBA3A5D64A99}" type="pres">
      <dgm:prSet presAssocID="{9778494D-3D86-4D1A-A7E6-1BD30D993384}" presName="rootComposite" presStyleCnt="0"/>
      <dgm:spPr/>
    </dgm:pt>
    <dgm:pt modelId="{3E49F09C-FA24-4C97-A36E-692DF5CDF546}" type="pres">
      <dgm:prSet presAssocID="{9778494D-3D86-4D1A-A7E6-1BD30D993384}" presName="rootText" presStyleLbl="node1" presStyleIdx="1" presStyleCnt="2"/>
      <dgm:spPr/>
    </dgm:pt>
    <dgm:pt modelId="{61F22472-7840-4A5E-B691-427AA813A2C1}" type="pres">
      <dgm:prSet presAssocID="{9778494D-3D86-4D1A-A7E6-1BD30D993384}" presName="rootConnector" presStyleLbl="node1" presStyleIdx="1" presStyleCnt="2"/>
      <dgm:spPr/>
    </dgm:pt>
    <dgm:pt modelId="{E0C5EE0A-71BC-4E6C-ABF8-F8B964C0E8D0}" type="pres">
      <dgm:prSet presAssocID="{9778494D-3D86-4D1A-A7E6-1BD30D993384}" presName="childShape" presStyleCnt="0"/>
      <dgm:spPr/>
    </dgm:pt>
    <dgm:pt modelId="{649A6EA3-CDE8-4392-BE14-3C31352186D8}" type="pres">
      <dgm:prSet presAssocID="{027FFE7A-5121-42F7-9EB6-C47FD3E8295C}" presName="Name13" presStyleLbl="parChTrans1D2" presStyleIdx="4" presStyleCnt="6"/>
      <dgm:spPr/>
    </dgm:pt>
    <dgm:pt modelId="{EE80BB1A-1BCE-46D8-80DA-BE3DCB5F4BC8}" type="pres">
      <dgm:prSet presAssocID="{9F44B60C-C4CE-483F-9D0A-DE65E0074F10}" presName="childText" presStyleLbl="bgAcc1" presStyleIdx="4" presStyleCnt="6">
        <dgm:presLayoutVars>
          <dgm:bulletEnabled val="1"/>
        </dgm:presLayoutVars>
      </dgm:prSet>
      <dgm:spPr/>
    </dgm:pt>
    <dgm:pt modelId="{67F332C2-5BF0-4A8F-9CA0-D1C7CA3EC85D}" type="pres">
      <dgm:prSet presAssocID="{8375C235-C1AE-4208-8370-73AACBAA26F9}" presName="Name13" presStyleLbl="parChTrans1D2" presStyleIdx="5" presStyleCnt="6"/>
      <dgm:spPr/>
    </dgm:pt>
    <dgm:pt modelId="{03F2541E-AEFD-4D3F-8C36-8649C6E25975}" type="pres">
      <dgm:prSet presAssocID="{ECA82706-6255-4B8A-AB30-D765AF184E81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607A6324-A1D7-46D7-ADCB-3451FFF19852}" srcId="{33431A1C-6DC1-4F79-8F24-73BAECFEE7D9}" destId="{405E6995-9D01-49BB-9D6D-A137B5954020}" srcOrd="2" destOrd="0" parTransId="{8BD7822E-5944-44AC-84DD-A8742943920D}" sibTransId="{E4722949-E73B-438B-B588-FB4082D22A2A}"/>
    <dgm:cxn modelId="{DB6BCF30-A12B-4070-8228-6B7673B04F2A}" type="presOf" srcId="{ECA82706-6255-4B8A-AB30-D765AF184E81}" destId="{03F2541E-AEFD-4D3F-8C36-8649C6E25975}" srcOrd="0" destOrd="0" presId="urn:microsoft.com/office/officeart/2005/8/layout/hierarchy3"/>
    <dgm:cxn modelId="{6BE26138-4E24-402C-A310-39FF12C7B110}" type="presOf" srcId="{8375C235-C1AE-4208-8370-73AACBAA26F9}" destId="{67F332C2-5BF0-4A8F-9CA0-D1C7CA3EC85D}" srcOrd="0" destOrd="0" presId="urn:microsoft.com/office/officeart/2005/8/layout/hierarchy3"/>
    <dgm:cxn modelId="{E024B35B-C31D-401A-B2B9-8A93D052CB45}" type="presOf" srcId="{0F0D1974-2ABD-42FD-ACDF-4DFC80F12BE4}" destId="{FC4FD480-BB3F-4203-AFB6-A751D1AF6F87}" srcOrd="0" destOrd="0" presId="urn:microsoft.com/office/officeart/2005/8/layout/hierarchy3"/>
    <dgm:cxn modelId="{39857B5E-ECFD-4414-A02D-36BE52DD72D0}" type="presOf" srcId="{296720B8-599E-45FA-B7CB-7E721F3F96E4}" destId="{5F373E20-442C-42BF-B6A8-0FF14C14D06D}" srcOrd="0" destOrd="0" presId="urn:microsoft.com/office/officeart/2005/8/layout/hierarchy3"/>
    <dgm:cxn modelId="{6C709F64-91CC-4B54-B471-F603B6DFA9B3}" srcId="{9778494D-3D86-4D1A-A7E6-1BD30D993384}" destId="{ECA82706-6255-4B8A-AB30-D765AF184E81}" srcOrd="1" destOrd="0" parTransId="{8375C235-C1AE-4208-8370-73AACBAA26F9}" sibTransId="{8F736B01-FBED-49C6-8E7A-F9F75FDF38E0}"/>
    <dgm:cxn modelId="{90957947-B0CF-41DD-88C1-2306BB772CC9}" type="presOf" srcId="{59F8060C-8513-475B-905D-8B9F01D73870}" destId="{770BCA3C-4949-44D4-8074-9DE958A98BD5}" srcOrd="0" destOrd="0" presId="urn:microsoft.com/office/officeart/2005/8/layout/hierarchy3"/>
    <dgm:cxn modelId="{BF5A7B68-9115-4488-AC19-61E13276DBEF}" type="presOf" srcId="{33431A1C-6DC1-4F79-8F24-73BAECFEE7D9}" destId="{62E5F073-DB0F-4464-AF41-2CBE7F96177B}" srcOrd="0" destOrd="0" presId="urn:microsoft.com/office/officeart/2005/8/layout/hierarchy3"/>
    <dgm:cxn modelId="{80F9767A-4AC2-40B5-8FAA-3F927F68C8B0}" type="presOf" srcId="{027FFE7A-5121-42F7-9EB6-C47FD3E8295C}" destId="{649A6EA3-CDE8-4392-BE14-3C31352186D8}" srcOrd="0" destOrd="0" presId="urn:microsoft.com/office/officeart/2005/8/layout/hierarchy3"/>
    <dgm:cxn modelId="{9F91067C-E32C-4484-85C4-D5631A29F062}" type="presOf" srcId="{33431A1C-6DC1-4F79-8F24-73BAECFEE7D9}" destId="{D0CB11BF-893C-4978-AF9F-A983CB6847FA}" srcOrd="1" destOrd="0" presId="urn:microsoft.com/office/officeart/2005/8/layout/hierarchy3"/>
    <dgm:cxn modelId="{CE4FBF8C-7ABE-47B0-AB77-97FFE108D686}" type="presOf" srcId="{9778494D-3D86-4D1A-A7E6-1BD30D993384}" destId="{3E49F09C-FA24-4C97-A36E-692DF5CDF546}" srcOrd="0" destOrd="0" presId="urn:microsoft.com/office/officeart/2005/8/layout/hierarchy3"/>
    <dgm:cxn modelId="{DC625C8E-42F2-41CD-A11C-FFE0E2DBE475}" type="presOf" srcId="{ABC32A2E-FF0A-4C82-9821-A3A0B27F0F46}" destId="{3FDF37C1-F386-40D1-960E-AD3F11A0F8E6}" srcOrd="0" destOrd="0" presId="urn:microsoft.com/office/officeart/2005/8/layout/hierarchy3"/>
    <dgm:cxn modelId="{1A1AEC8F-1B12-44A7-820B-079772EA9513}" type="presOf" srcId="{ACA62ECD-BB41-43BE-A019-26025EAD9562}" destId="{3B3EDED9-4085-4F72-AF90-A50252799672}" srcOrd="0" destOrd="0" presId="urn:microsoft.com/office/officeart/2005/8/layout/hierarchy3"/>
    <dgm:cxn modelId="{5EA0BE97-E37A-4A3D-AF17-103B14523D27}" srcId="{33431A1C-6DC1-4F79-8F24-73BAECFEE7D9}" destId="{ACA62ECD-BB41-43BE-A019-26025EAD9562}" srcOrd="3" destOrd="0" parTransId="{59F8060C-8513-475B-905D-8B9F01D73870}" sibTransId="{2526840E-E552-4E1B-98BE-8D1F2FA8357F}"/>
    <dgm:cxn modelId="{23B72CAC-CB19-4040-A537-F72B01796A70}" srcId="{296720B8-599E-45FA-B7CB-7E721F3F96E4}" destId="{33431A1C-6DC1-4F79-8F24-73BAECFEE7D9}" srcOrd="0" destOrd="0" parTransId="{44D9C3EB-D63B-4DA9-9A8D-2B975249C85D}" sibTransId="{45958FDE-95F5-42CB-BFB6-E5EE5935DAD8}"/>
    <dgm:cxn modelId="{2E2221AE-21C0-4ED2-B2F7-4948FEFF323C}" srcId="{9778494D-3D86-4D1A-A7E6-1BD30D993384}" destId="{9F44B60C-C4CE-483F-9D0A-DE65E0074F10}" srcOrd="0" destOrd="0" parTransId="{027FFE7A-5121-42F7-9EB6-C47FD3E8295C}" sibTransId="{7919849E-DC54-4EA2-AFDE-9EE13B0DC371}"/>
    <dgm:cxn modelId="{3FD750B7-36CD-45F5-A75A-26DF0E91A1ED}" type="presOf" srcId="{69689EB7-3A47-463A-9344-61D830BCA078}" destId="{94A6C9BD-D1F6-4B27-9707-02FE79C3BD5F}" srcOrd="0" destOrd="0" presId="urn:microsoft.com/office/officeart/2005/8/layout/hierarchy3"/>
    <dgm:cxn modelId="{7E9C65B9-5BAF-4CA3-84B2-B44BF4F3D2AB}" type="presOf" srcId="{405E6995-9D01-49BB-9D6D-A137B5954020}" destId="{57987A57-691D-4335-9C13-3B22D0E35E42}" srcOrd="0" destOrd="0" presId="urn:microsoft.com/office/officeart/2005/8/layout/hierarchy3"/>
    <dgm:cxn modelId="{69A376B9-9214-48AC-B7B3-4C4A61A7748E}" type="presOf" srcId="{8BD7822E-5944-44AC-84DD-A8742943920D}" destId="{0A44F0E3-2AFA-4993-B7CD-F279C3811B95}" srcOrd="0" destOrd="0" presId="urn:microsoft.com/office/officeart/2005/8/layout/hierarchy3"/>
    <dgm:cxn modelId="{70599FBE-F986-4FA8-8363-FA53CDAD0C7F}" srcId="{33431A1C-6DC1-4F79-8F24-73BAECFEE7D9}" destId="{FC394B98-D402-49AB-8266-027B864741F1}" srcOrd="1" destOrd="0" parTransId="{0F0D1974-2ABD-42FD-ACDF-4DFC80F12BE4}" sibTransId="{1C1A74A8-A7CE-4039-AE75-71A6859A223E}"/>
    <dgm:cxn modelId="{9863FED9-0D4F-42A4-9366-62CD36D1C0D8}" type="presOf" srcId="{FC394B98-D402-49AB-8266-027B864741F1}" destId="{BF246D17-9E15-4A8E-BCB1-3849AD9273F1}" srcOrd="0" destOrd="0" presId="urn:microsoft.com/office/officeart/2005/8/layout/hierarchy3"/>
    <dgm:cxn modelId="{76AB80DB-B978-4EB3-A30D-528BEF836ED4}" srcId="{296720B8-599E-45FA-B7CB-7E721F3F96E4}" destId="{9778494D-3D86-4D1A-A7E6-1BD30D993384}" srcOrd="1" destOrd="0" parTransId="{9071F28A-756E-4364-A207-4FF4982A0D3E}" sibTransId="{03A9215E-F656-41EF-BE4B-636679D43697}"/>
    <dgm:cxn modelId="{C6D080E1-BB3C-476F-935C-A6A3575B753B}" type="presOf" srcId="{9F44B60C-C4CE-483F-9D0A-DE65E0074F10}" destId="{EE80BB1A-1BCE-46D8-80DA-BE3DCB5F4BC8}" srcOrd="0" destOrd="0" presId="urn:microsoft.com/office/officeart/2005/8/layout/hierarchy3"/>
    <dgm:cxn modelId="{DE0DAFE2-D9B7-4C2E-9731-40F43FAE0D21}" srcId="{33431A1C-6DC1-4F79-8F24-73BAECFEE7D9}" destId="{ABC32A2E-FF0A-4C82-9821-A3A0B27F0F46}" srcOrd="0" destOrd="0" parTransId="{69689EB7-3A47-463A-9344-61D830BCA078}" sibTransId="{D51DF3FB-8F99-43AC-836D-FD80BBF850FF}"/>
    <dgm:cxn modelId="{D19BFBE3-9FC0-461C-AEDF-0B3B9BDB188B}" type="presOf" srcId="{9778494D-3D86-4D1A-A7E6-1BD30D993384}" destId="{61F22472-7840-4A5E-B691-427AA813A2C1}" srcOrd="1" destOrd="0" presId="urn:microsoft.com/office/officeart/2005/8/layout/hierarchy3"/>
    <dgm:cxn modelId="{42F612FC-072C-4989-A0D8-AE1C393A544B}" type="presParOf" srcId="{5F373E20-442C-42BF-B6A8-0FF14C14D06D}" destId="{D6260B6B-66ED-49C1-BE29-0E04D9585F20}" srcOrd="0" destOrd="0" presId="urn:microsoft.com/office/officeart/2005/8/layout/hierarchy3"/>
    <dgm:cxn modelId="{B3732AAB-45DB-413E-9A12-71B90F51AD3B}" type="presParOf" srcId="{D6260B6B-66ED-49C1-BE29-0E04D9585F20}" destId="{2FC8D824-EBEF-4171-B519-F715180B6242}" srcOrd="0" destOrd="0" presId="urn:microsoft.com/office/officeart/2005/8/layout/hierarchy3"/>
    <dgm:cxn modelId="{8BC1D3CF-B4B2-4991-AE02-8D514A6D1DFC}" type="presParOf" srcId="{2FC8D824-EBEF-4171-B519-F715180B6242}" destId="{62E5F073-DB0F-4464-AF41-2CBE7F96177B}" srcOrd="0" destOrd="0" presId="urn:microsoft.com/office/officeart/2005/8/layout/hierarchy3"/>
    <dgm:cxn modelId="{06E7180C-C701-405F-BAB3-DC7DA39E86D1}" type="presParOf" srcId="{2FC8D824-EBEF-4171-B519-F715180B6242}" destId="{D0CB11BF-893C-4978-AF9F-A983CB6847FA}" srcOrd="1" destOrd="0" presId="urn:microsoft.com/office/officeart/2005/8/layout/hierarchy3"/>
    <dgm:cxn modelId="{C2194B86-FEDA-4F03-9261-BC95B568FB81}" type="presParOf" srcId="{D6260B6B-66ED-49C1-BE29-0E04D9585F20}" destId="{0CF9F8B5-FE64-4F83-9058-564D49ECCE19}" srcOrd="1" destOrd="0" presId="urn:microsoft.com/office/officeart/2005/8/layout/hierarchy3"/>
    <dgm:cxn modelId="{95359C75-CD07-4D70-A28B-81DD798BE264}" type="presParOf" srcId="{0CF9F8B5-FE64-4F83-9058-564D49ECCE19}" destId="{94A6C9BD-D1F6-4B27-9707-02FE79C3BD5F}" srcOrd="0" destOrd="0" presId="urn:microsoft.com/office/officeart/2005/8/layout/hierarchy3"/>
    <dgm:cxn modelId="{A8724CE8-C117-48A8-A0B2-EB3C379242A5}" type="presParOf" srcId="{0CF9F8B5-FE64-4F83-9058-564D49ECCE19}" destId="{3FDF37C1-F386-40D1-960E-AD3F11A0F8E6}" srcOrd="1" destOrd="0" presId="urn:microsoft.com/office/officeart/2005/8/layout/hierarchy3"/>
    <dgm:cxn modelId="{5111AEFC-6870-409A-AE42-99F11E3E48B6}" type="presParOf" srcId="{0CF9F8B5-FE64-4F83-9058-564D49ECCE19}" destId="{FC4FD480-BB3F-4203-AFB6-A751D1AF6F87}" srcOrd="2" destOrd="0" presId="urn:microsoft.com/office/officeart/2005/8/layout/hierarchy3"/>
    <dgm:cxn modelId="{72478C6D-918B-4F48-84C3-ADA86D65775B}" type="presParOf" srcId="{0CF9F8B5-FE64-4F83-9058-564D49ECCE19}" destId="{BF246D17-9E15-4A8E-BCB1-3849AD9273F1}" srcOrd="3" destOrd="0" presId="urn:microsoft.com/office/officeart/2005/8/layout/hierarchy3"/>
    <dgm:cxn modelId="{6546382F-B6DA-4E25-A777-4FC585A0D363}" type="presParOf" srcId="{0CF9F8B5-FE64-4F83-9058-564D49ECCE19}" destId="{0A44F0E3-2AFA-4993-B7CD-F279C3811B95}" srcOrd="4" destOrd="0" presId="urn:microsoft.com/office/officeart/2005/8/layout/hierarchy3"/>
    <dgm:cxn modelId="{1127606F-5A26-44E5-80A6-ABD244AE85C3}" type="presParOf" srcId="{0CF9F8B5-FE64-4F83-9058-564D49ECCE19}" destId="{57987A57-691D-4335-9C13-3B22D0E35E42}" srcOrd="5" destOrd="0" presId="urn:microsoft.com/office/officeart/2005/8/layout/hierarchy3"/>
    <dgm:cxn modelId="{10AF42C7-E6E6-4588-AB40-D974288F9E5E}" type="presParOf" srcId="{0CF9F8B5-FE64-4F83-9058-564D49ECCE19}" destId="{770BCA3C-4949-44D4-8074-9DE958A98BD5}" srcOrd="6" destOrd="0" presId="urn:microsoft.com/office/officeart/2005/8/layout/hierarchy3"/>
    <dgm:cxn modelId="{5CA44EFE-A5D3-42BA-93DF-74871F980AEF}" type="presParOf" srcId="{0CF9F8B5-FE64-4F83-9058-564D49ECCE19}" destId="{3B3EDED9-4085-4F72-AF90-A50252799672}" srcOrd="7" destOrd="0" presId="urn:microsoft.com/office/officeart/2005/8/layout/hierarchy3"/>
    <dgm:cxn modelId="{FB45B15E-8B73-4459-8789-C0E9BFB37980}" type="presParOf" srcId="{5F373E20-442C-42BF-B6A8-0FF14C14D06D}" destId="{80F092F8-766F-4BED-A2E7-9D3880BCA1D4}" srcOrd="1" destOrd="0" presId="urn:microsoft.com/office/officeart/2005/8/layout/hierarchy3"/>
    <dgm:cxn modelId="{1D4F8BD5-C1D8-45CA-8EF5-A14C3CF4760A}" type="presParOf" srcId="{80F092F8-766F-4BED-A2E7-9D3880BCA1D4}" destId="{26485CB1-7467-419F-9FA0-BBA3A5D64A99}" srcOrd="0" destOrd="0" presId="urn:microsoft.com/office/officeart/2005/8/layout/hierarchy3"/>
    <dgm:cxn modelId="{7E13DEB8-BCD6-421B-AAA6-032995D9F75C}" type="presParOf" srcId="{26485CB1-7467-419F-9FA0-BBA3A5D64A99}" destId="{3E49F09C-FA24-4C97-A36E-692DF5CDF546}" srcOrd="0" destOrd="0" presId="urn:microsoft.com/office/officeart/2005/8/layout/hierarchy3"/>
    <dgm:cxn modelId="{85935CB5-B40C-4212-B916-8CE19471ECA6}" type="presParOf" srcId="{26485CB1-7467-419F-9FA0-BBA3A5D64A99}" destId="{61F22472-7840-4A5E-B691-427AA813A2C1}" srcOrd="1" destOrd="0" presId="urn:microsoft.com/office/officeart/2005/8/layout/hierarchy3"/>
    <dgm:cxn modelId="{EBE8D6BF-E4A4-4917-9FED-A50B37B32E9B}" type="presParOf" srcId="{80F092F8-766F-4BED-A2E7-9D3880BCA1D4}" destId="{E0C5EE0A-71BC-4E6C-ABF8-F8B964C0E8D0}" srcOrd="1" destOrd="0" presId="urn:microsoft.com/office/officeart/2005/8/layout/hierarchy3"/>
    <dgm:cxn modelId="{53DBE0DC-0977-4685-B669-3A17CBC089EA}" type="presParOf" srcId="{E0C5EE0A-71BC-4E6C-ABF8-F8B964C0E8D0}" destId="{649A6EA3-CDE8-4392-BE14-3C31352186D8}" srcOrd="0" destOrd="0" presId="urn:microsoft.com/office/officeart/2005/8/layout/hierarchy3"/>
    <dgm:cxn modelId="{9B04B914-C974-4AB6-8A27-5233C6AED511}" type="presParOf" srcId="{E0C5EE0A-71BC-4E6C-ABF8-F8B964C0E8D0}" destId="{EE80BB1A-1BCE-46D8-80DA-BE3DCB5F4BC8}" srcOrd="1" destOrd="0" presId="urn:microsoft.com/office/officeart/2005/8/layout/hierarchy3"/>
    <dgm:cxn modelId="{974FACE7-8E8E-4888-984A-0FBB49EA51C2}" type="presParOf" srcId="{E0C5EE0A-71BC-4E6C-ABF8-F8B964C0E8D0}" destId="{67F332C2-5BF0-4A8F-9CA0-D1C7CA3EC85D}" srcOrd="2" destOrd="0" presId="urn:microsoft.com/office/officeart/2005/8/layout/hierarchy3"/>
    <dgm:cxn modelId="{4B8DC0F7-C3D8-4EE8-B68F-871D72E62D83}" type="presParOf" srcId="{E0C5EE0A-71BC-4E6C-ABF8-F8B964C0E8D0}" destId="{03F2541E-AEFD-4D3F-8C36-8649C6E2597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146F7A5-917B-4005-B155-C2FAA7E906E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CB903CF-936D-49FC-835A-AE93472C395F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Службы  сопровождения </a:t>
          </a:r>
        </a:p>
      </dgm:t>
    </dgm:pt>
    <dgm:pt modelId="{F24CEDBF-D2E5-40A4-A65D-AC47F0A611E6}" type="parTrans" cxnId="{D672085F-73AD-4A9F-8B8A-FACE9FB392D1}">
      <dgm:prSet/>
      <dgm:spPr/>
      <dgm:t>
        <a:bodyPr/>
        <a:lstStyle/>
        <a:p>
          <a:endParaRPr lang="ru-RU"/>
        </a:p>
      </dgm:t>
    </dgm:pt>
    <dgm:pt modelId="{4AB021DA-1B12-4579-A8D0-DDEA70224196}" type="sibTrans" cxnId="{D672085F-73AD-4A9F-8B8A-FACE9FB392D1}">
      <dgm:prSet/>
      <dgm:spPr/>
      <dgm:t>
        <a:bodyPr/>
        <a:lstStyle/>
        <a:p>
          <a:endParaRPr lang="ru-RU"/>
        </a:p>
      </dgm:t>
    </dgm:pt>
    <dgm:pt modelId="{25CA7566-A2FA-4FBE-89BC-ACAA3CDA41C0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 профилактики</a:t>
          </a:r>
        </a:p>
      </dgm:t>
    </dgm:pt>
    <dgm:pt modelId="{D98DA914-DDC6-479C-A844-E22631D30B9A}" type="parTrans" cxnId="{C5EC8FC8-6AE1-4C2B-9BFC-3FAB948D9C67}">
      <dgm:prSet/>
      <dgm:spPr/>
      <dgm:t>
        <a:bodyPr/>
        <a:lstStyle/>
        <a:p>
          <a:endParaRPr lang="ru-RU"/>
        </a:p>
      </dgm:t>
    </dgm:pt>
    <dgm:pt modelId="{8F546632-6063-49B4-971A-59A4598B127D}" type="sibTrans" cxnId="{C5EC8FC8-6AE1-4C2B-9BFC-3FAB948D9C67}">
      <dgm:prSet/>
      <dgm:spPr/>
      <dgm:t>
        <a:bodyPr/>
        <a:lstStyle/>
        <a:p>
          <a:endParaRPr lang="ru-RU"/>
        </a:p>
      </dgm:t>
    </dgm:pt>
    <dgm:pt modelId="{71661468-AF16-4EE0-8F4D-F2261ED1AF34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Службы  сопровождения </a:t>
          </a:r>
        </a:p>
      </dgm:t>
    </dgm:pt>
    <dgm:pt modelId="{DCB70800-C280-4328-AFD9-5BE7C09DBC5A}" type="parTrans" cxnId="{48E5A301-C035-452A-B459-0AC3587A758A}">
      <dgm:prSet/>
      <dgm:spPr/>
      <dgm:t>
        <a:bodyPr/>
        <a:lstStyle/>
        <a:p>
          <a:endParaRPr lang="ru-RU"/>
        </a:p>
      </dgm:t>
    </dgm:pt>
    <dgm:pt modelId="{A72FEEE2-08E2-4072-97C2-B9DFAF41EBD9}" type="sibTrans" cxnId="{48E5A301-C035-452A-B459-0AC3587A758A}">
      <dgm:prSet/>
      <dgm:spPr/>
      <dgm:t>
        <a:bodyPr/>
        <a:lstStyle/>
        <a:p>
          <a:endParaRPr lang="ru-RU"/>
        </a:p>
      </dgm:t>
    </dgm:pt>
    <dgm:pt modelId="{A944D4C6-E009-4160-A8D2-F3178C952B3B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Экспертиза 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психололической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безопасности  </a:t>
          </a:r>
        </a:p>
      </dgm:t>
    </dgm:pt>
    <dgm:pt modelId="{8AF5B5E4-3EB5-452A-8E22-043F13BCD246}" type="parTrans" cxnId="{71EF377A-CCCF-4EBE-BD34-F4DF069932FE}">
      <dgm:prSet/>
      <dgm:spPr/>
      <dgm:t>
        <a:bodyPr/>
        <a:lstStyle/>
        <a:p>
          <a:endParaRPr lang="ru-RU"/>
        </a:p>
      </dgm:t>
    </dgm:pt>
    <dgm:pt modelId="{2F7D2EF8-FBFE-4701-B3B3-4EE921BEB16E}" type="sibTrans" cxnId="{71EF377A-CCCF-4EBE-BD34-F4DF069932FE}">
      <dgm:prSet/>
      <dgm:spPr/>
      <dgm:t>
        <a:bodyPr/>
        <a:lstStyle/>
        <a:p>
          <a:endParaRPr lang="ru-RU"/>
        </a:p>
      </dgm:t>
    </dgm:pt>
    <dgm:pt modelId="{A6FF06CE-95A4-40AF-8AF1-8706B26D2097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Учет  показателей  СПТ  и  работа   по его итогам </a:t>
          </a:r>
        </a:p>
      </dgm:t>
    </dgm:pt>
    <dgm:pt modelId="{B36C247E-4657-4DCA-B127-2FCF86FB5A74}" type="parTrans" cxnId="{3CFB322E-D245-4DB8-8BC2-A04CAC037E2C}">
      <dgm:prSet/>
      <dgm:spPr/>
      <dgm:t>
        <a:bodyPr/>
        <a:lstStyle/>
        <a:p>
          <a:endParaRPr lang="ru-RU"/>
        </a:p>
      </dgm:t>
    </dgm:pt>
    <dgm:pt modelId="{D3E5484C-447B-4E72-9AA1-01FF18466FFD}" type="sibTrans" cxnId="{3CFB322E-D245-4DB8-8BC2-A04CAC037E2C}">
      <dgm:prSet/>
      <dgm:spPr/>
      <dgm:t>
        <a:bodyPr/>
        <a:lstStyle/>
        <a:p>
          <a:endParaRPr lang="ru-RU"/>
        </a:p>
      </dgm:t>
    </dgm:pt>
    <dgm:pt modelId="{3D0BE308-23AE-44B1-AA16-6B319A687363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Работа  службы  социально-педагогического  и психолого- педагогического сопровождения</a:t>
          </a:r>
        </a:p>
      </dgm:t>
    </dgm:pt>
    <dgm:pt modelId="{73EB5746-2031-473A-AEA0-D26D01935DC7}" type="parTrans" cxnId="{BAB2C9E3-DFA3-4CBB-A049-EFBFED95E2FD}">
      <dgm:prSet/>
      <dgm:spPr/>
      <dgm:t>
        <a:bodyPr/>
        <a:lstStyle/>
        <a:p>
          <a:endParaRPr lang="ru-RU"/>
        </a:p>
      </dgm:t>
    </dgm:pt>
    <dgm:pt modelId="{EDAC218E-DB20-4EEE-BF18-65B584B278E9}" type="sibTrans" cxnId="{BAB2C9E3-DFA3-4CBB-A049-EFBFED95E2FD}">
      <dgm:prSet/>
      <dgm:spPr/>
      <dgm:t>
        <a:bodyPr/>
        <a:lstStyle/>
        <a:p>
          <a:endParaRPr lang="ru-RU"/>
        </a:p>
      </dgm:t>
    </dgm:pt>
    <dgm:pt modelId="{11D7D7C9-C087-45BC-8B0B-32CAC32B8FC6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Служба  медиации </a:t>
          </a:r>
        </a:p>
      </dgm:t>
    </dgm:pt>
    <dgm:pt modelId="{9BB77712-7ECF-4DAB-869A-F0862091B54F}" type="parTrans" cxnId="{E227CA11-0562-4AFC-B8C9-8498281D0EF1}">
      <dgm:prSet/>
      <dgm:spPr/>
      <dgm:t>
        <a:bodyPr/>
        <a:lstStyle/>
        <a:p>
          <a:endParaRPr lang="ru-RU"/>
        </a:p>
      </dgm:t>
    </dgm:pt>
    <dgm:pt modelId="{768E3E17-CFED-4885-8C86-6198C507DEC4}" type="sibTrans" cxnId="{E227CA11-0562-4AFC-B8C9-8498281D0EF1}">
      <dgm:prSet/>
      <dgm:spPr/>
      <dgm:t>
        <a:bodyPr/>
        <a:lstStyle/>
        <a:p>
          <a:endParaRPr lang="ru-RU"/>
        </a:p>
      </dgm:t>
    </dgm:pt>
    <dgm:pt modelId="{32272CA4-0BC0-422C-A913-C816B92AE86D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Система  сбора  информации </a:t>
          </a:r>
        </a:p>
      </dgm:t>
    </dgm:pt>
    <dgm:pt modelId="{2637F149-556B-4423-BE2E-01E3BD48D43F}" type="parTrans" cxnId="{DEB7310A-816F-4936-95AD-CAA7944357BB}">
      <dgm:prSet/>
      <dgm:spPr/>
      <dgm:t>
        <a:bodyPr/>
        <a:lstStyle/>
        <a:p>
          <a:endParaRPr lang="ru-RU"/>
        </a:p>
      </dgm:t>
    </dgm:pt>
    <dgm:pt modelId="{AEE078CB-FD35-4114-B4BC-3FF84D3245D6}" type="sibTrans" cxnId="{DEB7310A-816F-4936-95AD-CAA7944357BB}">
      <dgm:prSet/>
      <dgm:spPr/>
      <dgm:t>
        <a:bodyPr/>
        <a:lstStyle/>
        <a:p>
          <a:endParaRPr lang="ru-RU"/>
        </a:p>
      </dgm:t>
    </dgm:pt>
    <dgm:pt modelId="{885199AF-951A-40AF-94A5-0DB81B51EBCE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 всесторонней  профилактической  работы</a:t>
          </a:r>
        </a:p>
      </dgm:t>
    </dgm:pt>
    <dgm:pt modelId="{92A38B16-F671-4E00-98CB-9E0C5C21780E}" type="parTrans" cxnId="{E7B3F329-B491-41A3-AB1B-4531FD999777}">
      <dgm:prSet/>
      <dgm:spPr/>
      <dgm:t>
        <a:bodyPr/>
        <a:lstStyle/>
        <a:p>
          <a:endParaRPr lang="ru-RU"/>
        </a:p>
      </dgm:t>
    </dgm:pt>
    <dgm:pt modelId="{C79C5EF3-945F-4452-AFB7-D0CCE2667441}" type="sibTrans" cxnId="{E7B3F329-B491-41A3-AB1B-4531FD999777}">
      <dgm:prSet/>
      <dgm:spPr/>
      <dgm:t>
        <a:bodyPr/>
        <a:lstStyle/>
        <a:p>
          <a:endParaRPr lang="ru-RU"/>
        </a:p>
      </dgm:t>
    </dgm:pt>
    <dgm:pt modelId="{537350A0-0E97-4D03-9585-01D4AE9FD0EE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Консультирование  родителей , социально-педагогическая  поддержка  семьи</a:t>
          </a:r>
        </a:p>
      </dgm:t>
    </dgm:pt>
    <dgm:pt modelId="{6D0485A2-1DBC-4F48-B5EB-BE9ED6C848C5}" type="parTrans" cxnId="{E3C4B5C2-CA7E-454B-B5FA-3186B323FF9E}">
      <dgm:prSet/>
      <dgm:spPr/>
      <dgm:t>
        <a:bodyPr/>
        <a:lstStyle/>
        <a:p>
          <a:endParaRPr lang="ru-RU"/>
        </a:p>
      </dgm:t>
    </dgm:pt>
    <dgm:pt modelId="{621AC6C9-1AE5-4BB6-96A8-CCDD45611139}" type="sibTrans" cxnId="{E3C4B5C2-CA7E-454B-B5FA-3186B323FF9E}">
      <dgm:prSet/>
      <dgm:spPr/>
      <dgm:t>
        <a:bodyPr/>
        <a:lstStyle/>
        <a:p>
          <a:endParaRPr lang="ru-RU"/>
        </a:p>
      </dgm:t>
    </dgm:pt>
    <dgm:pt modelId="{11A37148-1196-48C6-82AA-AEDAB3D0CA9F}" type="pres">
      <dgm:prSet presAssocID="{2146F7A5-917B-4005-B155-C2FAA7E906E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E6B393-078F-46AF-9BFF-37C39F8311DB}" type="pres">
      <dgm:prSet presAssocID="{BCB903CF-936D-49FC-835A-AE93472C395F}" presName="root" presStyleCnt="0"/>
      <dgm:spPr/>
    </dgm:pt>
    <dgm:pt modelId="{6BD803D2-8CD1-4620-A072-7E4FADB20B0A}" type="pres">
      <dgm:prSet presAssocID="{BCB903CF-936D-49FC-835A-AE93472C395F}" presName="rootComposite" presStyleCnt="0"/>
      <dgm:spPr/>
    </dgm:pt>
    <dgm:pt modelId="{49F58D78-D271-42BC-9F24-8F81FB0B7226}" type="pres">
      <dgm:prSet presAssocID="{BCB903CF-936D-49FC-835A-AE93472C395F}" presName="rootText" presStyleLbl="node1" presStyleIdx="0" presStyleCnt="2" custScaleX="83492" custScaleY="90517" custLinFactNeighborX="-4182" custLinFactNeighborY="-35929"/>
      <dgm:spPr/>
    </dgm:pt>
    <dgm:pt modelId="{44FBE8F1-262D-401D-9448-710D16A4A916}" type="pres">
      <dgm:prSet presAssocID="{BCB903CF-936D-49FC-835A-AE93472C395F}" presName="rootConnector" presStyleLbl="node1" presStyleIdx="0" presStyleCnt="2"/>
      <dgm:spPr/>
    </dgm:pt>
    <dgm:pt modelId="{7C1D9DF9-DF39-4930-8343-204F4B820A87}" type="pres">
      <dgm:prSet presAssocID="{BCB903CF-936D-49FC-835A-AE93472C395F}" presName="childShape" presStyleCnt="0"/>
      <dgm:spPr/>
    </dgm:pt>
    <dgm:pt modelId="{1392A415-EEDF-4C58-B94A-3CE37C457164}" type="pres">
      <dgm:prSet presAssocID="{D98DA914-DDC6-479C-A844-E22631D30B9A}" presName="Name13" presStyleLbl="parChTrans1D2" presStyleIdx="0" presStyleCnt="8"/>
      <dgm:spPr/>
    </dgm:pt>
    <dgm:pt modelId="{5B28695C-941D-43B1-BA1A-B8DCEA669C44}" type="pres">
      <dgm:prSet presAssocID="{25CA7566-A2FA-4FBE-89BC-ACAA3CDA41C0}" presName="childText" presStyleLbl="bgAcc1" presStyleIdx="0" presStyleCnt="8">
        <dgm:presLayoutVars>
          <dgm:bulletEnabled val="1"/>
        </dgm:presLayoutVars>
      </dgm:prSet>
      <dgm:spPr/>
    </dgm:pt>
    <dgm:pt modelId="{9EAFE950-F5A9-442A-8893-64E0A92CDCF8}" type="pres">
      <dgm:prSet presAssocID="{9BB77712-7ECF-4DAB-869A-F0862091B54F}" presName="Name13" presStyleLbl="parChTrans1D2" presStyleIdx="1" presStyleCnt="8"/>
      <dgm:spPr/>
    </dgm:pt>
    <dgm:pt modelId="{FE1F0D9F-4CDD-4263-A774-57F1FFCF1C80}" type="pres">
      <dgm:prSet presAssocID="{11D7D7C9-C087-45BC-8B0B-32CAC32B8FC6}" presName="childText" presStyleLbl="bgAcc1" presStyleIdx="1" presStyleCnt="8">
        <dgm:presLayoutVars>
          <dgm:bulletEnabled val="1"/>
        </dgm:presLayoutVars>
      </dgm:prSet>
      <dgm:spPr/>
    </dgm:pt>
    <dgm:pt modelId="{2D803B77-1B7B-4B83-9E6F-719D0E403740}" type="pres">
      <dgm:prSet presAssocID="{2637F149-556B-4423-BE2E-01E3BD48D43F}" presName="Name13" presStyleLbl="parChTrans1D2" presStyleIdx="2" presStyleCnt="8"/>
      <dgm:spPr/>
    </dgm:pt>
    <dgm:pt modelId="{2E0066AE-58BE-4473-8254-7E7DA2C70692}" type="pres">
      <dgm:prSet presAssocID="{32272CA4-0BC0-422C-A913-C816B92AE86D}" presName="childText" presStyleLbl="bgAcc1" presStyleIdx="2" presStyleCnt="8">
        <dgm:presLayoutVars>
          <dgm:bulletEnabled val="1"/>
        </dgm:presLayoutVars>
      </dgm:prSet>
      <dgm:spPr/>
    </dgm:pt>
    <dgm:pt modelId="{C68ECF47-40D1-4388-A54A-76CC4A9FE3DC}" type="pres">
      <dgm:prSet presAssocID="{92A38B16-F671-4E00-98CB-9E0C5C21780E}" presName="Name13" presStyleLbl="parChTrans1D2" presStyleIdx="3" presStyleCnt="8"/>
      <dgm:spPr/>
    </dgm:pt>
    <dgm:pt modelId="{78C2AE79-A149-45A1-9AFB-E179E4400105}" type="pres">
      <dgm:prSet presAssocID="{885199AF-951A-40AF-94A5-0DB81B51EBCE}" presName="childText" presStyleLbl="bgAcc1" presStyleIdx="3" presStyleCnt="8">
        <dgm:presLayoutVars>
          <dgm:bulletEnabled val="1"/>
        </dgm:presLayoutVars>
      </dgm:prSet>
      <dgm:spPr/>
    </dgm:pt>
    <dgm:pt modelId="{F53780BD-9342-4AD6-A138-A7FE3C6196A8}" type="pres">
      <dgm:prSet presAssocID="{71661468-AF16-4EE0-8F4D-F2261ED1AF34}" presName="root" presStyleCnt="0"/>
      <dgm:spPr/>
    </dgm:pt>
    <dgm:pt modelId="{A9FD0A06-5070-4DD3-85E5-6B8BAA17851F}" type="pres">
      <dgm:prSet presAssocID="{71661468-AF16-4EE0-8F4D-F2261ED1AF34}" presName="rootComposite" presStyleCnt="0"/>
      <dgm:spPr/>
    </dgm:pt>
    <dgm:pt modelId="{0225798B-AB22-489A-914F-63C19A27EE34}" type="pres">
      <dgm:prSet presAssocID="{71661468-AF16-4EE0-8F4D-F2261ED1AF34}" presName="rootText" presStyleLbl="node1" presStyleIdx="1" presStyleCnt="2" custScaleX="87972" custScaleY="77998" custLinFactNeighborX="-12048" custLinFactNeighborY="-1149"/>
      <dgm:spPr/>
    </dgm:pt>
    <dgm:pt modelId="{826BD18F-1A9B-4996-8786-6258AB16CF9D}" type="pres">
      <dgm:prSet presAssocID="{71661468-AF16-4EE0-8F4D-F2261ED1AF34}" presName="rootConnector" presStyleLbl="node1" presStyleIdx="1" presStyleCnt="2"/>
      <dgm:spPr/>
    </dgm:pt>
    <dgm:pt modelId="{5B0A0495-2C7B-41E2-B52C-7A0D0012971E}" type="pres">
      <dgm:prSet presAssocID="{71661468-AF16-4EE0-8F4D-F2261ED1AF34}" presName="childShape" presStyleCnt="0"/>
      <dgm:spPr/>
    </dgm:pt>
    <dgm:pt modelId="{C352ADC8-4D5C-4333-BBAB-DD6827C12920}" type="pres">
      <dgm:prSet presAssocID="{8AF5B5E4-3EB5-452A-8E22-043F13BCD246}" presName="Name13" presStyleLbl="parChTrans1D2" presStyleIdx="4" presStyleCnt="8"/>
      <dgm:spPr/>
    </dgm:pt>
    <dgm:pt modelId="{78AA7FD2-B108-40D9-B54F-F93022542078}" type="pres">
      <dgm:prSet presAssocID="{A944D4C6-E009-4160-A8D2-F3178C952B3B}" presName="childText" presStyleLbl="bgAcc1" presStyleIdx="4" presStyleCnt="8" custLinFactNeighborX="-15876" custLinFactNeighborY="3138">
        <dgm:presLayoutVars>
          <dgm:bulletEnabled val="1"/>
        </dgm:presLayoutVars>
      </dgm:prSet>
      <dgm:spPr/>
    </dgm:pt>
    <dgm:pt modelId="{D63FFEB3-4596-452A-99BF-F32D93CC56E2}" type="pres">
      <dgm:prSet presAssocID="{B36C247E-4657-4DCA-B127-2FCF86FB5A74}" presName="Name13" presStyleLbl="parChTrans1D2" presStyleIdx="5" presStyleCnt="8"/>
      <dgm:spPr/>
    </dgm:pt>
    <dgm:pt modelId="{EEF7B51B-5E17-4735-A46C-A4B341A04C83}" type="pres">
      <dgm:prSet presAssocID="{A6FF06CE-95A4-40AF-8AF1-8706B26D2097}" presName="childText" presStyleLbl="bgAcc1" presStyleIdx="5" presStyleCnt="8" custLinFactNeighborX="-9580" custLinFactNeighborY="5064">
        <dgm:presLayoutVars>
          <dgm:bulletEnabled val="1"/>
        </dgm:presLayoutVars>
      </dgm:prSet>
      <dgm:spPr/>
    </dgm:pt>
    <dgm:pt modelId="{B0D777A2-0BC7-4621-B6B6-269F4AADC1D0}" type="pres">
      <dgm:prSet presAssocID="{73EB5746-2031-473A-AEA0-D26D01935DC7}" presName="Name13" presStyleLbl="parChTrans1D2" presStyleIdx="6" presStyleCnt="8"/>
      <dgm:spPr/>
    </dgm:pt>
    <dgm:pt modelId="{105F504A-46A7-42E4-96C5-517F4A91C2AD}" type="pres">
      <dgm:prSet presAssocID="{3D0BE308-23AE-44B1-AA16-6B319A687363}" presName="childText" presStyleLbl="bgAcc1" presStyleIdx="6" presStyleCnt="8" custLinFactNeighborX="-14183" custLinFactNeighborY="-2066">
        <dgm:presLayoutVars>
          <dgm:bulletEnabled val="1"/>
        </dgm:presLayoutVars>
      </dgm:prSet>
      <dgm:spPr/>
    </dgm:pt>
    <dgm:pt modelId="{B0E56886-F3DD-4D18-A811-DA2E6FC51A13}" type="pres">
      <dgm:prSet presAssocID="{6D0485A2-1DBC-4F48-B5EB-BE9ED6C848C5}" presName="Name13" presStyleLbl="parChTrans1D2" presStyleIdx="7" presStyleCnt="8"/>
      <dgm:spPr/>
    </dgm:pt>
    <dgm:pt modelId="{B637A750-7EED-4646-BF0F-EB9FCBE8635F}" type="pres">
      <dgm:prSet presAssocID="{537350A0-0E97-4D03-9585-01D4AE9FD0EE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48E5A301-C035-452A-B459-0AC3587A758A}" srcId="{2146F7A5-917B-4005-B155-C2FAA7E906E8}" destId="{71661468-AF16-4EE0-8F4D-F2261ED1AF34}" srcOrd="1" destOrd="0" parTransId="{DCB70800-C280-4328-AFD9-5BE7C09DBC5A}" sibTransId="{A72FEEE2-08E2-4072-97C2-B9DFAF41EBD9}"/>
    <dgm:cxn modelId="{56D7C006-B172-42B4-BD3F-DBA12F4A8E6C}" type="presOf" srcId="{92A38B16-F671-4E00-98CB-9E0C5C21780E}" destId="{C68ECF47-40D1-4388-A54A-76CC4A9FE3DC}" srcOrd="0" destOrd="0" presId="urn:microsoft.com/office/officeart/2005/8/layout/hierarchy3"/>
    <dgm:cxn modelId="{DEB7310A-816F-4936-95AD-CAA7944357BB}" srcId="{BCB903CF-936D-49FC-835A-AE93472C395F}" destId="{32272CA4-0BC0-422C-A913-C816B92AE86D}" srcOrd="2" destOrd="0" parTransId="{2637F149-556B-4423-BE2E-01E3BD48D43F}" sibTransId="{AEE078CB-FD35-4114-B4BC-3FF84D3245D6}"/>
    <dgm:cxn modelId="{E227CA11-0562-4AFC-B8C9-8498281D0EF1}" srcId="{BCB903CF-936D-49FC-835A-AE93472C395F}" destId="{11D7D7C9-C087-45BC-8B0B-32CAC32B8FC6}" srcOrd="1" destOrd="0" parTransId="{9BB77712-7ECF-4DAB-869A-F0862091B54F}" sibTransId="{768E3E17-CFED-4885-8C86-6198C507DEC4}"/>
    <dgm:cxn modelId="{2717BC14-1FD6-4E75-8CFD-7E54024D1C0C}" type="presOf" srcId="{537350A0-0E97-4D03-9585-01D4AE9FD0EE}" destId="{B637A750-7EED-4646-BF0F-EB9FCBE8635F}" srcOrd="0" destOrd="0" presId="urn:microsoft.com/office/officeart/2005/8/layout/hierarchy3"/>
    <dgm:cxn modelId="{025C2820-5AEA-4346-97EE-0E84AA1A8CDA}" type="presOf" srcId="{3D0BE308-23AE-44B1-AA16-6B319A687363}" destId="{105F504A-46A7-42E4-96C5-517F4A91C2AD}" srcOrd="0" destOrd="0" presId="urn:microsoft.com/office/officeart/2005/8/layout/hierarchy3"/>
    <dgm:cxn modelId="{58665E20-7131-49B5-A8C9-3E6DE5266881}" type="presOf" srcId="{BCB903CF-936D-49FC-835A-AE93472C395F}" destId="{44FBE8F1-262D-401D-9448-710D16A4A916}" srcOrd="1" destOrd="0" presId="urn:microsoft.com/office/officeart/2005/8/layout/hierarchy3"/>
    <dgm:cxn modelId="{E7B3F329-B491-41A3-AB1B-4531FD999777}" srcId="{BCB903CF-936D-49FC-835A-AE93472C395F}" destId="{885199AF-951A-40AF-94A5-0DB81B51EBCE}" srcOrd="3" destOrd="0" parTransId="{92A38B16-F671-4E00-98CB-9E0C5C21780E}" sibTransId="{C79C5EF3-945F-4452-AFB7-D0CCE2667441}"/>
    <dgm:cxn modelId="{3CFB322E-D245-4DB8-8BC2-A04CAC037E2C}" srcId="{71661468-AF16-4EE0-8F4D-F2261ED1AF34}" destId="{A6FF06CE-95A4-40AF-8AF1-8706B26D2097}" srcOrd="1" destOrd="0" parTransId="{B36C247E-4657-4DCA-B127-2FCF86FB5A74}" sibTransId="{D3E5484C-447B-4E72-9AA1-01FF18466FFD}"/>
    <dgm:cxn modelId="{D672085F-73AD-4A9F-8B8A-FACE9FB392D1}" srcId="{2146F7A5-917B-4005-B155-C2FAA7E906E8}" destId="{BCB903CF-936D-49FC-835A-AE93472C395F}" srcOrd="0" destOrd="0" parTransId="{F24CEDBF-D2E5-40A4-A65D-AC47F0A611E6}" sibTransId="{4AB021DA-1B12-4579-A8D0-DDEA70224196}"/>
    <dgm:cxn modelId="{45B01041-71A7-46AD-AC4A-76B2CEA1253F}" type="presOf" srcId="{73EB5746-2031-473A-AEA0-D26D01935DC7}" destId="{B0D777A2-0BC7-4621-B6B6-269F4AADC1D0}" srcOrd="0" destOrd="0" presId="urn:microsoft.com/office/officeart/2005/8/layout/hierarchy3"/>
    <dgm:cxn modelId="{491B2642-7D9A-4288-BA2C-0FD6FC3921D4}" type="presOf" srcId="{A6FF06CE-95A4-40AF-8AF1-8706B26D2097}" destId="{EEF7B51B-5E17-4735-A46C-A4B341A04C83}" srcOrd="0" destOrd="0" presId="urn:microsoft.com/office/officeart/2005/8/layout/hierarchy3"/>
    <dgm:cxn modelId="{8CF1F068-2542-490A-8E58-F5586E6CC5A6}" type="presOf" srcId="{9BB77712-7ECF-4DAB-869A-F0862091B54F}" destId="{9EAFE950-F5A9-442A-8893-64E0A92CDCF8}" srcOrd="0" destOrd="0" presId="urn:microsoft.com/office/officeart/2005/8/layout/hierarchy3"/>
    <dgm:cxn modelId="{F025174D-D4AE-47F2-AD81-17576E0CCF56}" type="presOf" srcId="{71661468-AF16-4EE0-8F4D-F2261ED1AF34}" destId="{826BD18F-1A9B-4996-8786-6258AB16CF9D}" srcOrd="1" destOrd="0" presId="urn:microsoft.com/office/officeart/2005/8/layout/hierarchy3"/>
    <dgm:cxn modelId="{71EF377A-CCCF-4EBE-BD34-F4DF069932FE}" srcId="{71661468-AF16-4EE0-8F4D-F2261ED1AF34}" destId="{A944D4C6-E009-4160-A8D2-F3178C952B3B}" srcOrd="0" destOrd="0" parTransId="{8AF5B5E4-3EB5-452A-8E22-043F13BCD246}" sibTransId="{2F7D2EF8-FBFE-4701-B3B3-4EE921BEB16E}"/>
    <dgm:cxn modelId="{F5BBBB8D-6DA6-4AE6-BFD6-26A6A8CEA553}" type="presOf" srcId="{B36C247E-4657-4DCA-B127-2FCF86FB5A74}" destId="{D63FFEB3-4596-452A-99BF-F32D93CC56E2}" srcOrd="0" destOrd="0" presId="urn:microsoft.com/office/officeart/2005/8/layout/hierarchy3"/>
    <dgm:cxn modelId="{45263192-9951-48CD-A4BD-95C875AB1B68}" type="presOf" srcId="{25CA7566-A2FA-4FBE-89BC-ACAA3CDA41C0}" destId="{5B28695C-941D-43B1-BA1A-B8DCEA669C44}" srcOrd="0" destOrd="0" presId="urn:microsoft.com/office/officeart/2005/8/layout/hierarchy3"/>
    <dgm:cxn modelId="{80618493-F755-45E5-A8C4-905BEF8241AA}" type="presOf" srcId="{885199AF-951A-40AF-94A5-0DB81B51EBCE}" destId="{78C2AE79-A149-45A1-9AFB-E179E4400105}" srcOrd="0" destOrd="0" presId="urn:microsoft.com/office/officeart/2005/8/layout/hierarchy3"/>
    <dgm:cxn modelId="{6CE61BA3-953F-40CA-AC21-E2C43C34809C}" type="presOf" srcId="{11D7D7C9-C087-45BC-8B0B-32CAC32B8FC6}" destId="{FE1F0D9F-4CDD-4263-A774-57F1FFCF1C80}" srcOrd="0" destOrd="0" presId="urn:microsoft.com/office/officeart/2005/8/layout/hierarchy3"/>
    <dgm:cxn modelId="{2C9713A4-9B87-4476-9709-64C12B81BC4D}" type="presOf" srcId="{6D0485A2-1DBC-4F48-B5EB-BE9ED6C848C5}" destId="{B0E56886-F3DD-4D18-A811-DA2E6FC51A13}" srcOrd="0" destOrd="0" presId="urn:microsoft.com/office/officeart/2005/8/layout/hierarchy3"/>
    <dgm:cxn modelId="{D89F19AA-22B9-4C6C-A0F1-4188A6DF92EC}" type="presOf" srcId="{8AF5B5E4-3EB5-452A-8E22-043F13BCD246}" destId="{C352ADC8-4D5C-4333-BBAB-DD6827C12920}" srcOrd="0" destOrd="0" presId="urn:microsoft.com/office/officeart/2005/8/layout/hierarchy3"/>
    <dgm:cxn modelId="{9821B7AA-38EC-489D-B5B1-6FF5EF8109DD}" type="presOf" srcId="{A944D4C6-E009-4160-A8D2-F3178C952B3B}" destId="{78AA7FD2-B108-40D9-B54F-F93022542078}" srcOrd="0" destOrd="0" presId="urn:microsoft.com/office/officeart/2005/8/layout/hierarchy3"/>
    <dgm:cxn modelId="{BA1040AB-2A1A-4561-A38E-C690BAF9BB88}" type="presOf" srcId="{BCB903CF-936D-49FC-835A-AE93472C395F}" destId="{49F58D78-D271-42BC-9F24-8F81FB0B7226}" srcOrd="0" destOrd="0" presId="urn:microsoft.com/office/officeart/2005/8/layout/hierarchy3"/>
    <dgm:cxn modelId="{C59905B3-6D80-4F05-B92B-C109C0BC75C7}" type="presOf" srcId="{32272CA4-0BC0-422C-A913-C816B92AE86D}" destId="{2E0066AE-58BE-4473-8254-7E7DA2C70692}" srcOrd="0" destOrd="0" presId="urn:microsoft.com/office/officeart/2005/8/layout/hierarchy3"/>
    <dgm:cxn modelId="{2DC454B8-89CE-4E12-BE78-881C2A3C862C}" type="presOf" srcId="{71661468-AF16-4EE0-8F4D-F2261ED1AF34}" destId="{0225798B-AB22-489A-914F-63C19A27EE34}" srcOrd="0" destOrd="0" presId="urn:microsoft.com/office/officeart/2005/8/layout/hierarchy3"/>
    <dgm:cxn modelId="{E3C4B5C2-CA7E-454B-B5FA-3186B323FF9E}" srcId="{71661468-AF16-4EE0-8F4D-F2261ED1AF34}" destId="{537350A0-0E97-4D03-9585-01D4AE9FD0EE}" srcOrd="3" destOrd="0" parTransId="{6D0485A2-1DBC-4F48-B5EB-BE9ED6C848C5}" sibTransId="{621AC6C9-1AE5-4BB6-96A8-CCDD45611139}"/>
    <dgm:cxn modelId="{C5EC8FC8-6AE1-4C2B-9BFC-3FAB948D9C67}" srcId="{BCB903CF-936D-49FC-835A-AE93472C395F}" destId="{25CA7566-A2FA-4FBE-89BC-ACAA3CDA41C0}" srcOrd="0" destOrd="0" parTransId="{D98DA914-DDC6-479C-A844-E22631D30B9A}" sibTransId="{8F546632-6063-49B4-971A-59A4598B127D}"/>
    <dgm:cxn modelId="{611649CA-F9DC-4C67-ABD2-FCB18A199E12}" type="presOf" srcId="{2637F149-556B-4423-BE2E-01E3BD48D43F}" destId="{2D803B77-1B7B-4B83-9E6F-719D0E403740}" srcOrd="0" destOrd="0" presId="urn:microsoft.com/office/officeart/2005/8/layout/hierarchy3"/>
    <dgm:cxn modelId="{BAB2C9E3-DFA3-4CBB-A049-EFBFED95E2FD}" srcId="{71661468-AF16-4EE0-8F4D-F2261ED1AF34}" destId="{3D0BE308-23AE-44B1-AA16-6B319A687363}" srcOrd="2" destOrd="0" parTransId="{73EB5746-2031-473A-AEA0-D26D01935DC7}" sibTransId="{EDAC218E-DB20-4EEE-BF18-65B584B278E9}"/>
    <dgm:cxn modelId="{8965ECF5-2056-4E2B-8E90-933D17644000}" type="presOf" srcId="{2146F7A5-917B-4005-B155-C2FAA7E906E8}" destId="{11A37148-1196-48C6-82AA-AEDAB3D0CA9F}" srcOrd="0" destOrd="0" presId="urn:microsoft.com/office/officeart/2005/8/layout/hierarchy3"/>
    <dgm:cxn modelId="{C44C59F7-FA3D-4433-A781-2C350ADF7E8A}" type="presOf" srcId="{D98DA914-DDC6-479C-A844-E22631D30B9A}" destId="{1392A415-EEDF-4C58-B94A-3CE37C457164}" srcOrd="0" destOrd="0" presId="urn:microsoft.com/office/officeart/2005/8/layout/hierarchy3"/>
    <dgm:cxn modelId="{6E1355CB-7270-45B7-94CE-2D9ACBB58B65}" type="presParOf" srcId="{11A37148-1196-48C6-82AA-AEDAB3D0CA9F}" destId="{73E6B393-078F-46AF-9BFF-37C39F8311DB}" srcOrd="0" destOrd="0" presId="urn:microsoft.com/office/officeart/2005/8/layout/hierarchy3"/>
    <dgm:cxn modelId="{76767E38-B472-4C26-97F9-2557219B799A}" type="presParOf" srcId="{73E6B393-078F-46AF-9BFF-37C39F8311DB}" destId="{6BD803D2-8CD1-4620-A072-7E4FADB20B0A}" srcOrd="0" destOrd="0" presId="urn:microsoft.com/office/officeart/2005/8/layout/hierarchy3"/>
    <dgm:cxn modelId="{6845AE6E-C3C9-43FF-BB8E-4711872629B0}" type="presParOf" srcId="{6BD803D2-8CD1-4620-A072-7E4FADB20B0A}" destId="{49F58D78-D271-42BC-9F24-8F81FB0B7226}" srcOrd="0" destOrd="0" presId="urn:microsoft.com/office/officeart/2005/8/layout/hierarchy3"/>
    <dgm:cxn modelId="{504B25C9-E03D-4EFB-843D-766F5943BEC8}" type="presParOf" srcId="{6BD803D2-8CD1-4620-A072-7E4FADB20B0A}" destId="{44FBE8F1-262D-401D-9448-710D16A4A916}" srcOrd="1" destOrd="0" presId="urn:microsoft.com/office/officeart/2005/8/layout/hierarchy3"/>
    <dgm:cxn modelId="{D8AF17FA-3EDC-4C54-B185-18477BA012AB}" type="presParOf" srcId="{73E6B393-078F-46AF-9BFF-37C39F8311DB}" destId="{7C1D9DF9-DF39-4930-8343-204F4B820A87}" srcOrd="1" destOrd="0" presId="urn:microsoft.com/office/officeart/2005/8/layout/hierarchy3"/>
    <dgm:cxn modelId="{9011C369-7943-49AE-A939-0CB04D33E678}" type="presParOf" srcId="{7C1D9DF9-DF39-4930-8343-204F4B820A87}" destId="{1392A415-EEDF-4C58-B94A-3CE37C457164}" srcOrd="0" destOrd="0" presId="urn:microsoft.com/office/officeart/2005/8/layout/hierarchy3"/>
    <dgm:cxn modelId="{DFB92D8A-430A-49DD-8B15-693325BB3B98}" type="presParOf" srcId="{7C1D9DF9-DF39-4930-8343-204F4B820A87}" destId="{5B28695C-941D-43B1-BA1A-B8DCEA669C44}" srcOrd="1" destOrd="0" presId="urn:microsoft.com/office/officeart/2005/8/layout/hierarchy3"/>
    <dgm:cxn modelId="{5C185906-2DE2-4C2B-9C28-7516C479F879}" type="presParOf" srcId="{7C1D9DF9-DF39-4930-8343-204F4B820A87}" destId="{9EAFE950-F5A9-442A-8893-64E0A92CDCF8}" srcOrd="2" destOrd="0" presId="urn:microsoft.com/office/officeart/2005/8/layout/hierarchy3"/>
    <dgm:cxn modelId="{831880F4-ED2E-40E4-9FBD-99DE47AE7158}" type="presParOf" srcId="{7C1D9DF9-DF39-4930-8343-204F4B820A87}" destId="{FE1F0D9F-4CDD-4263-A774-57F1FFCF1C80}" srcOrd="3" destOrd="0" presId="urn:microsoft.com/office/officeart/2005/8/layout/hierarchy3"/>
    <dgm:cxn modelId="{D9B2EC3A-1B76-41AE-A15B-AA0796C34A52}" type="presParOf" srcId="{7C1D9DF9-DF39-4930-8343-204F4B820A87}" destId="{2D803B77-1B7B-4B83-9E6F-719D0E403740}" srcOrd="4" destOrd="0" presId="urn:microsoft.com/office/officeart/2005/8/layout/hierarchy3"/>
    <dgm:cxn modelId="{978552B2-CBFA-449D-9825-B79A9D359EC9}" type="presParOf" srcId="{7C1D9DF9-DF39-4930-8343-204F4B820A87}" destId="{2E0066AE-58BE-4473-8254-7E7DA2C70692}" srcOrd="5" destOrd="0" presId="urn:microsoft.com/office/officeart/2005/8/layout/hierarchy3"/>
    <dgm:cxn modelId="{349214ED-ED9D-48A9-BC55-D82B36F3958B}" type="presParOf" srcId="{7C1D9DF9-DF39-4930-8343-204F4B820A87}" destId="{C68ECF47-40D1-4388-A54A-76CC4A9FE3DC}" srcOrd="6" destOrd="0" presId="urn:microsoft.com/office/officeart/2005/8/layout/hierarchy3"/>
    <dgm:cxn modelId="{326F0DAC-7DF9-46C8-9515-403A0E24F592}" type="presParOf" srcId="{7C1D9DF9-DF39-4930-8343-204F4B820A87}" destId="{78C2AE79-A149-45A1-9AFB-E179E4400105}" srcOrd="7" destOrd="0" presId="urn:microsoft.com/office/officeart/2005/8/layout/hierarchy3"/>
    <dgm:cxn modelId="{1B04646A-0E59-4FE6-ACAF-B5C716AE6D9A}" type="presParOf" srcId="{11A37148-1196-48C6-82AA-AEDAB3D0CA9F}" destId="{F53780BD-9342-4AD6-A138-A7FE3C6196A8}" srcOrd="1" destOrd="0" presId="urn:microsoft.com/office/officeart/2005/8/layout/hierarchy3"/>
    <dgm:cxn modelId="{293629B3-8EE2-4FD7-B2E5-5BEBB2D7285B}" type="presParOf" srcId="{F53780BD-9342-4AD6-A138-A7FE3C6196A8}" destId="{A9FD0A06-5070-4DD3-85E5-6B8BAA17851F}" srcOrd="0" destOrd="0" presId="urn:microsoft.com/office/officeart/2005/8/layout/hierarchy3"/>
    <dgm:cxn modelId="{F2AD0880-2094-4FD3-8A20-714798344530}" type="presParOf" srcId="{A9FD0A06-5070-4DD3-85E5-6B8BAA17851F}" destId="{0225798B-AB22-489A-914F-63C19A27EE34}" srcOrd="0" destOrd="0" presId="urn:microsoft.com/office/officeart/2005/8/layout/hierarchy3"/>
    <dgm:cxn modelId="{3747E13F-64FA-496C-A384-94AA91352FB9}" type="presParOf" srcId="{A9FD0A06-5070-4DD3-85E5-6B8BAA17851F}" destId="{826BD18F-1A9B-4996-8786-6258AB16CF9D}" srcOrd="1" destOrd="0" presId="urn:microsoft.com/office/officeart/2005/8/layout/hierarchy3"/>
    <dgm:cxn modelId="{FD3FE8B8-9089-4D39-B577-73FC1CAA6F4D}" type="presParOf" srcId="{F53780BD-9342-4AD6-A138-A7FE3C6196A8}" destId="{5B0A0495-2C7B-41E2-B52C-7A0D0012971E}" srcOrd="1" destOrd="0" presId="urn:microsoft.com/office/officeart/2005/8/layout/hierarchy3"/>
    <dgm:cxn modelId="{C55ADC99-C84C-4EA9-8C5E-3935E91B4332}" type="presParOf" srcId="{5B0A0495-2C7B-41E2-B52C-7A0D0012971E}" destId="{C352ADC8-4D5C-4333-BBAB-DD6827C12920}" srcOrd="0" destOrd="0" presId="urn:microsoft.com/office/officeart/2005/8/layout/hierarchy3"/>
    <dgm:cxn modelId="{2E04D7FF-FB68-4F3E-8F53-234F3242FE07}" type="presParOf" srcId="{5B0A0495-2C7B-41E2-B52C-7A0D0012971E}" destId="{78AA7FD2-B108-40D9-B54F-F93022542078}" srcOrd="1" destOrd="0" presId="urn:microsoft.com/office/officeart/2005/8/layout/hierarchy3"/>
    <dgm:cxn modelId="{D501B006-17E4-412F-9052-3756806A20E3}" type="presParOf" srcId="{5B0A0495-2C7B-41E2-B52C-7A0D0012971E}" destId="{D63FFEB3-4596-452A-99BF-F32D93CC56E2}" srcOrd="2" destOrd="0" presId="urn:microsoft.com/office/officeart/2005/8/layout/hierarchy3"/>
    <dgm:cxn modelId="{069136EF-3B70-4B56-859D-C9A555BDAA74}" type="presParOf" srcId="{5B0A0495-2C7B-41E2-B52C-7A0D0012971E}" destId="{EEF7B51B-5E17-4735-A46C-A4B341A04C83}" srcOrd="3" destOrd="0" presId="urn:microsoft.com/office/officeart/2005/8/layout/hierarchy3"/>
    <dgm:cxn modelId="{90016BAA-2C31-4DE6-A4D0-E7D30FADA4DA}" type="presParOf" srcId="{5B0A0495-2C7B-41E2-B52C-7A0D0012971E}" destId="{B0D777A2-0BC7-4621-B6B6-269F4AADC1D0}" srcOrd="4" destOrd="0" presId="urn:microsoft.com/office/officeart/2005/8/layout/hierarchy3"/>
    <dgm:cxn modelId="{E83467D7-773B-41A2-9DCC-7374B1D545D0}" type="presParOf" srcId="{5B0A0495-2C7B-41E2-B52C-7A0D0012971E}" destId="{105F504A-46A7-42E4-96C5-517F4A91C2AD}" srcOrd="5" destOrd="0" presId="urn:microsoft.com/office/officeart/2005/8/layout/hierarchy3"/>
    <dgm:cxn modelId="{1718B086-F24F-4ADC-AB78-C3B7123F0B36}" type="presParOf" srcId="{5B0A0495-2C7B-41E2-B52C-7A0D0012971E}" destId="{B0E56886-F3DD-4D18-A811-DA2E6FC51A13}" srcOrd="6" destOrd="0" presId="urn:microsoft.com/office/officeart/2005/8/layout/hierarchy3"/>
    <dgm:cxn modelId="{472297B9-B90B-4EEC-87D8-4B81D02D58AF}" type="presParOf" srcId="{5B0A0495-2C7B-41E2-B52C-7A0D0012971E}" destId="{B637A750-7EED-4646-BF0F-EB9FCBE8635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7105D-CE6F-4F4A-B8CB-82C59383108E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C7DC4-CEE2-4FCB-A324-A4E83123F121}">
      <dsp:nvSpPr>
        <dsp:cNvPr id="0" name=""/>
        <dsp:cNvSpPr/>
      </dsp:nvSpPr>
      <dsp:spPr>
        <a:xfrm>
          <a:off x="733639" y="519216"/>
          <a:ext cx="7301111" cy="108373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0213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Уровень сформированности ценностных ориентаций  обучающихся</a:t>
          </a:r>
        </a:p>
      </dsp:txBody>
      <dsp:txXfrm>
        <a:off x="733639" y="519216"/>
        <a:ext cx="7301111" cy="1083733"/>
      </dsp:txXfrm>
    </dsp:sp>
    <dsp:sp modelId="{CEC64E84-0009-4221-933E-DB0CC04C54E1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AF2080-810F-4681-B501-0EDFEE4FAE24}">
      <dsp:nvSpPr>
        <dsp:cNvPr id="0" name=""/>
        <dsp:cNvSpPr/>
      </dsp:nvSpPr>
      <dsp:spPr>
        <a:xfrm>
          <a:off x="1018886" y="2177415"/>
          <a:ext cx="6907174" cy="108373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240708"/>
                <a:satOff val="5083"/>
                <a:lumOff val="135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-240708"/>
                <a:satOff val="5083"/>
                <a:lumOff val="135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-240708"/>
                <a:satOff val="5083"/>
                <a:lumOff val="135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0213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школьного климата</a:t>
          </a:r>
        </a:p>
      </dsp:txBody>
      <dsp:txXfrm>
        <a:off x="1018886" y="2177415"/>
        <a:ext cx="6907174" cy="1083733"/>
      </dsp:txXfrm>
    </dsp:sp>
    <dsp:sp modelId="{0268A2AD-A2CD-47DA-A13D-EF7902233AD6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80000"/>
              <a:hueOff val="-240708"/>
              <a:satOff val="5083"/>
              <a:lumOff val="1354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D574F14-C56E-498F-9D30-0F955772030F}">
      <dsp:nvSpPr>
        <dsp:cNvPr id="0" name=""/>
        <dsp:cNvSpPr/>
      </dsp:nvSpPr>
      <dsp:spPr>
        <a:xfrm>
          <a:off x="752110" y="3793066"/>
          <a:ext cx="7301111" cy="108373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481415"/>
                <a:satOff val="10166"/>
                <a:lumOff val="270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-481415"/>
                <a:satOff val="10166"/>
                <a:lumOff val="270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-481415"/>
                <a:satOff val="10166"/>
                <a:lumOff val="270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0213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Управленческие  механизмы</a:t>
          </a:r>
        </a:p>
      </dsp:txBody>
      <dsp:txXfrm>
        <a:off x="752110" y="3793066"/>
        <a:ext cx="7301111" cy="1083733"/>
      </dsp:txXfrm>
    </dsp:sp>
    <dsp:sp modelId="{4E2A78E2-26F8-47E1-8778-F499060D48B7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80000"/>
              <a:hueOff val="-481415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E4E69-856C-45B9-9A77-38335F4742B4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5D31A-7468-4B98-939A-6170AB574E5A}">
      <dsp:nvSpPr>
        <dsp:cNvPr id="0" name=""/>
        <dsp:cNvSpPr/>
      </dsp:nvSpPr>
      <dsp:spPr>
        <a:xfrm>
          <a:off x="752110" y="541866"/>
          <a:ext cx="7301111" cy="108373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Анкета для  оценки ценностных ориентаций (обучающиеся)</a:t>
          </a:r>
        </a:p>
      </dsp:txBody>
      <dsp:txXfrm>
        <a:off x="752110" y="541866"/>
        <a:ext cx="7301111" cy="1083733"/>
      </dsp:txXfrm>
    </dsp:sp>
    <dsp:sp modelId="{A73288A0-0684-4E71-AAF1-03D3FD9B39D2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BB569B-5E89-46D8-B41D-17C64BAF7905}">
      <dsp:nvSpPr>
        <dsp:cNvPr id="0" name=""/>
        <dsp:cNvSpPr/>
      </dsp:nvSpPr>
      <dsp:spPr>
        <a:xfrm>
          <a:off x="1146048" y="2167466"/>
          <a:ext cx="6907174" cy="1083733"/>
        </a:xfrm>
        <a:prstGeom prst="rect">
          <a:avLst/>
        </a:prstGeom>
        <a:solidFill>
          <a:schemeClr val="accent2">
            <a:shade val="80000"/>
            <a:hueOff val="-240708"/>
            <a:satOff val="5083"/>
            <a:lumOff val="135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Анкета  для  оценки школьного климата (обучающиеся, педагоги, родители)</a:t>
          </a:r>
        </a:p>
      </dsp:txBody>
      <dsp:txXfrm>
        <a:off x="1146048" y="2167466"/>
        <a:ext cx="6907174" cy="1083733"/>
      </dsp:txXfrm>
    </dsp:sp>
    <dsp:sp modelId="{BCDC3577-7618-4F5F-84C1-2E32677C2A18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240708"/>
              <a:satOff val="5083"/>
              <a:lumOff val="135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BFB7BB-13B8-4486-8E69-BC2FA8BC0068}">
      <dsp:nvSpPr>
        <dsp:cNvPr id="0" name=""/>
        <dsp:cNvSpPr/>
      </dsp:nvSpPr>
      <dsp:spPr>
        <a:xfrm>
          <a:off x="752110" y="3793066"/>
          <a:ext cx="7301111" cy="1083733"/>
        </a:xfrm>
        <a:prstGeom prst="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Оценка  практик  воспитания  и  организации профилактической  работы</a:t>
          </a:r>
        </a:p>
      </dsp:txBody>
      <dsp:txXfrm>
        <a:off x="752110" y="3793066"/>
        <a:ext cx="7301111" cy="1083733"/>
      </dsp:txXfrm>
    </dsp:sp>
    <dsp:sp modelId="{2BBA50C9-2DC4-4F83-8040-17178F8A58C5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481415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E4E69-856C-45B9-9A77-38335F4742B4}">
      <dsp:nvSpPr>
        <dsp:cNvPr id="0" name=""/>
        <dsp:cNvSpPr/>
      </dsp:nvSpPr>
      <dsp:spPr>
        <a:xfrm>
          <a:off x="-6078982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5D31A-7468-4B98-939A-6170AB574E5A}">
      <dsp:nvSpPr>
        <dsp:cNvPr id="0" name=""/>
        <dsp:cNvSpPr/>
      </dsp:nvSpPr>
      <dsp:spPr>
        <a:xfrm>
          <a:off x="996086" y="774110"/>
          <a:ext cx="7103330" cy="154800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Параметры  воспитательного потенциала  школы  (в  индексах)</a:t>
          </a:r>
        </a:p>
      </dsp:txBody>
      <dsp:txXfrm>
        <a:off x="996086" y="774110"/>
        <a:ext cx="7103330" cy="1548004"/>
      </dsp:txXfrm>
    </dsp:sp>
    <dsp:sp modelId="{A73288A0-0684-4E71-AAF1-03D3FD9B39D2}">
      <dsp:nvSpPr>
        <dsp:cNvPr id="0" name=""/>
        <dsp:cNvSpPr/>
      </dsp:nvSpPr>
      <dsp:spPr>
        <a:xfrm>
          <a:off x="28583" y="58061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BB569B-5E89-46D8-B41D-17C64BAF7905}">
      <dsp:nvSpPr>
        <dsp:cNvPr id="0" name=""/>
        <dsp:cNvSpPr/>
      </dsp:nvSpPr>
      <dsp:spPr>
        <a:xfrm>
          <a:off x="996086" y="3096551"/>
          <a:ext cx="7103330" cy="1548004"/>
        </a:xfrm>
        <a:prstGeom prst="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Рекомендации по корректировке  воспитательного процесса</a:t>
          </a:r>
        </a:p>
      </dsp:txBody>
      <dsp:txXfrm>
        <a:off x="996086" y="3096551"/>
        <a:ext cx="7103330" cy="1548004"/>
      </dsp:txXfrm>
    </dsp:sp>
    <dsp:sp modelId="{BCDC3577-7618-4F5F-84C1-2E32677C2A18}">
      <dsp:nvSpPr>
        <dsp:cNvPr id="0" name=""/>
        <dsp:cNvSpPr/>
      </dsp:nvSpPr>
      <dsp:spPr>
        <a:xfrm>
          <a:off x="28583" y="290305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481415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E4E69-856C-45B9-9A77-38335F4742B4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5D31A-7468-4B98-939A-6170AB574E5A}">
      <dsp:nvSpPr>
        <dsp:cNvPr id="0" name=""/>
        <dsp:cNvSpPr/>
      </dsp:nvSpPr>
      <dsp:spPr>
        <a:xfrm>
          <a:off x="610504" y="416587"/>
          <a:ext cx="7440913" cy="833607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Низкий  уровень личностных результатов  образования  и воспитания</a:t>
          </a:r>
        </a:p>
      </dsp:txBody>
      <dsp:txXfrm>
        <a:off x="610504" y="416587"/>
        <a:ext cx="7440913" cy="833607"/>
      </dsp:txXfrm>
    </dsp:sp>
    <dsp:sp modelId="{A73288A0-0684-4E71-AAF1-03D3FD9B39D2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BB569B-5E89-46D8-B41D-17C64BAF7905}">
      <dsp:nvSpPr>
        <dsp:cNvPr id="0" name=""/>
        <dsp:cNvSpPr/>
      </dsp:nvSpPr>
      <dsp:spPr>
        <a:xfrm>
          <a:off x="1088431" y="1667215"/>
          <a:ext cx="6962986" cy="833607"/>
        </a:xfrm>
        <a:prstGeom prst="rect">
          <a:avLst/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Средний  уровень психологической  безопасности образовательной  среды</a:t>
          </a:r>
        </a:p>
      </dsp:txBody>
      <dsp:txXfrm>
        <a:off x="1088431" y="1667215"/>
        <a:ext cx="6962986" cy="833607"/>
      </dsp:txXfrm>
    </dsp:sp>
    <dsp:sp modelId="{BCDC3577-7618-4F5F-84C1-2E32677C2A18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160472"/>
              <a:satOff val="3389"/>
              <a:lumOff val="90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BFB7BB-13B8-4486-8E69-BC2FA8BC0068}">
      <dsp:nvSpPr>
        <dsp:cNvPr id="0" name=""/>
        <dsp:cNvSpPr/>
      </dsp:nvSpPr>
      <dsp:spPr>
        <a:xfrm>
          <a:off x="1088431" y="2917843"/>
          <a:ext cx="6962986" cy="833607"/>
        </a:xfrm>
        <a:prstGeom prst="rect">
          <a:avLst/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Средний  уровень психологической  безопасности личностного развития  обучающихся</a:t>
          </a:r>
        </a:p>
      </dsp:txBody>
      <dsp:txXfrm>
        <a:off x="1088431" y="2917843"/>
        <a:ext cx="6962986" cy="833607"/>
      </dsp:txXfrm>
    </dsp:sp>
    <dsp:sp modelId="{2BBA50C9-2DC4-4F83-8040-17178F8A58C5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320943"/>
              <a:satOff val="6777"/>
              <a:lumOff val="180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166EC-9FF6-4A54-9917-3D468000D692}">
      <dsp:nvSpPr>
        <dsp:cNvPr id="0" name=""/>
        <dsp:cNvSpPr/>
      </dsp:nvSpPr>
      <dsp:spPr>
        <a:xfrm>
          <a:off x="610504" y="4168472"/>
          <a:ext cx="7440913" cy="833607"/>
        </a:xfrm>
        <a:prstGeom prst="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Средний  уровень воспитательного взаимодействия  школы</a:t>
          </a:r>
        </a:p>
      </dsp:txBody>
      <dsp:txXfrm>
        <a:off x="610504" y="4168472"/>
        <a:ext cx="7440913" cy="833607"/>
      </dsp:txXfrm>
    </dsp:sp>
    <dsp:sp modelId="{C755E6E3-9194-4ACA-881B-56B000B35B56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481415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E32EB-3A6F-4C73-A831-7C969A2AF3C2}">
      <dsp:nvSpPr>
        <dsp:cNvPr id="0" name=""/>
        <dsp:cNvSpPr/>
      </dsp:nvSpPr>
      <dsp:spPr>
        <a:xfrm>
          <a:off x="0" y="336933"/>
          <a:ext cx="8128000" cy="504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439C6-264A-4344-A408-763A9B48EC84}">
      <dsp:nvSpPr>
        <dsp:cNvPr id="0" name=""/>
        <dsp:cNvSpPr/>
      </dsp:nvSpPr>
      <dsp:spPr>
        <a:xfrm>
          <a:off x="406400" y="41733"/>
          <a:ext cx="56896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Школьный климат и безопасная образовательная среда</a:t>
          </a:r>
        </a:p>
      </dsp:txBody>
      <dsp:txXfrm>
        <a:off x="435221" y="70554"/>
        <a:ext cx="5631958" cy="532758"/>
      </dsp:txXfrm>
    </dsp:sp>
    <dsp:sp modelId="{E0337A32-7BF3-497A-8619-ECF6363F6C84}">
      <dsp:nvSpPr>
        <dsp:cNvPr id="0" name=""/>
        <dsp:cNvSpPr/>
      </dsp:nvSpPr>
      <dsp:spPr>
        <a:xfrm>
          <a:off x="0" y="1244133"/>
          <a:ext cx="8128000" cy="504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E89AA4-709F-4AD2-90B9-89C3BC0B2C28}">
      <dsp:nvSpPr>
        <dsp:cNvPr id="0" name=""/>
        <dsp:cNvSpPr/>
      </dsp:nvSpPr>
      <dsp:spPr>
        <a:xfrm>
          <a:off x="406400" y="948933"/>
          <a:ext cx="56896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системы воспитательной работы</a:t>
          </a:r>
        </a:p>
      </dsp:txBody>
      <dsp:txXfrm>
        <a:off x="435221" y="977754"/>
        <a:ext cx="5631958" cy="532758"/>
      </dsp:txXfrm>
    </dsp:sp>
    <dsp:sp modelId="{3A8DC2B6-E65C-4760-B8D1-9FF447ED0FDE}">
      <dsp:nvSpPr>
        <dsp:cNvPr id="0" name=""/>
        <dsp:cNvSpPr/>
      </dsp:nvSpPr>
      <dsp:spPr>
        <a:xfrm>
          <a:off x="0" y="2151333"/>
          <a:ext cx="8128000" cy="504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0E92D1-5F3F-47B9-B30D-20CCD43391BB}">
      <dsp:nvSpPr>
        <dsp:cNvPr id="0" name=""/>
        <dsp:cNvSpPr/>
      </dsp:nvSpPr>
      <dsp:spPr>
        <a:xfrm>
          <a:off x="406400" y="1856133"/>
          <a:ext cx="56896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Воспитание уроком (урочная деятельность);</a:t>
          </a:r>
        </a:p>
        <a:p>
          <a:pPr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5221" y="1884954"/>
        <a:ext cx="5631958" cy="532758"/>
      </dsp:txXfrm>
    </dsp:sp>
    <dsp:sp modelId="{7F8866A6-67D8-41E2-89E2-CCF4E4110FB6}">
      <dsp:nvSpPr>
        <dsp:cNvPr id="0" name=""/>
        <dsp:cNvSpPr/>
      </dsp:nvSpPr>
      <dsp:spPr>
        <a:xfrm>
          <a:off x="0" y="3058533"/>
          <a:ext cx="8128000" cy="504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DB3AD7-B646-415A-B8B6-533E1AB5D6B4}">
      <dsp:nvSpPr>
        <dsp:cNvPr id="0" name=""/>
        <dsp:cNvSpPr/>
      </dsp:nvSpPr>
      <dsp:spPr>
        <a:xfrm>
          <a:off x="406400" y="2763333"/>
          <a:ext cx="56896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Классное руководство</a:t>
          </a:r>
        </a:p>
      </dsp:txBody>
      <dsp:txXfrm>
        <a:off x="435221" y="2792154"/>
        <a:ext cx="5631958" cy="532758"/>
      </dsp:txXfrm>
    </dsp:sp>
    <dsp:sp modelId="{5F46812F-92FE-44AE-9C91-CB2F9CF67147}">
      <dsp:nvSpPr>
        <dsp:cNvPr id="0" name=""/>
        <dsp:cNvSpPr/>
      </dsp:nvSpPr>
      <dsp:spPr>
        <a:xfrm>
          <a:off x="0" y="3965733"/>
          <a:ext cx="8128000" cy="504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0B08A5-DE8E-4B32-B81A-7E826459D294}">
      <dsp:nvSpPr>
        <dsp:cNvPr id="0" name=""/>
        <dsp:cNvSpPr/>
      </dsp:nvSpPr>
      <dsp:spPr>
        <a:xfrm>
          <a:off x="406400" y="3670533"/>
          <a:ext cx="56896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деятельность</a:t>
          </a:r>
        </a:p>
      </dsp:txBody>
      <dsp:txXfrm>
        <a:off x="435221" y="3699354"/>
        <a:ext cx="5631958" cy="532758"/>
      </dsp:txXfrm>
    </dsp:sp>
    <dsp:sp modelId="{61ECAA49-1880-44A6-B89E-A24CB5B4708C}">
      <dsp:nvSpPr>
        <dsp:cNvPr id="0" name=""/>
        <dsp:cNvSpPr/>
      </dsp:nvSpPr>
      <dsp:spPr>
        <a:xfrm>
          <a:off x="0" y="4872933"/>
          <a:ext cx="8128000" cy="504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A49D71-B2ED-46C3-805E-7F738420EE6B}">
      <dsp:nvSpPr>
        <dsp:cNvPr id="0" name=""/>
        <dsp:cNvSpPr/>
      </dsp:nvSpPr>
      <dsp:spPr>
        <a:xfrm>
          <a:off x="406400" y="4577733"/>
          <a:ext cx="56896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Службы сопровождения</a:t>
          </a:r>
        </a:p>
      </dsp:txBody>
      <dsp:txXfrm>
        <a:off x="435221" y="4606554"/>
        <a:ext cx="5631958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5F073-DB0F-4464-AF41-2CBE7F96177B}">
      <dsp:nvSpPr>
        <dsp:cNvPr id="0" name=""/>
        <dsp:cNvSpPr/>
      </dsp:nvSpPr>
      <dsp:spPr>
        <a:xfrm>
          <a:off x="1937057" y="0"/>
          <a:ext cx="1804365" cy="9021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Школьный  климат и безопасная  среда</a:t>
          </a:r>
        </a:p>
      </dsp:txBody>
      <dsp:txXfrm>
        <a:off x="1963481" y="26424"/>
        <a:ext cx="1751517" cy="849334"/>
      </dsp:txXfrm>
    </dsp:sp>
    <dsp:sp modelId="{C7B65CD3-84C1-4929-B4C6-3568007726DA}">
      <dsp:nvSpPr>
        <dsp:cNvPr id="0" name=""/>
        <dsp:cNvSpPr/>
      </dsp:nvSpPr>
      <dsp:spPr>
        <a:xfrm>
          <a:off x="2071773" y="902182"/>
          <a:ext cx="91440" cy="6794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9422"/>
              </a:lnTo>
              <a:lnTo>
                <a:pt x="124606" y="67942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DF4F8-1820-43A6-B957-14AE10D260B0}">
      <dsp:nvSpPr>
        <dsp:cNvPr id="0" name=""/>
        <dsp:cNvSpPr/>
      </dsp:nvSpPr>
      <dsp:spPr>
        <a:xfrm>
          <a:off x="2196380" y="1130513"/>
          <a:ext cx="1443492" cy="9021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Ученическое  самоуправление</a:t>
          </a:r>
        </a:p>
      </dsp:txBody>
      <dsp:txXfrm>
        <a:off x="2222804" y="1156937"/>
        <a:ext cx="1390644" cy="849334"/>
      </dsp:txXfrm>
    </dsp:sp>
    <dsp:sp modelId="{B2E0C26C-5FFD-458D-97A1-AD10CCB0FB06}">
      <dsp:nvSpPr>
        <dsp:cNvPr id="0" name=""/>
        <dsp:cNvSpPr/>
      </dsp:nvSpPr>
      <dsp:spPr>
        <a:xfrm>
          <a:off x="2071773" y="902182"/>
          <a:ext cx="91440" cy="18071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7150"/>
              </a:lnTo>
              <a:lnTo>
                <a:pt x="124606" y="180715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646C59-9CC8-4034-ADDA-2E446DD9E71A}">
      <dsp:nvSpPr>
        <dsp:cNvPr id="0" name=""/>
        <dsp:cNvSpPr/>
      </dsp:nvSpPr>
      <dsp:spPr>
        <a:xfrm>
          <a:off x="2196380" y="2258242"/>
          <a:ext cx="1443492" cy="9021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Учет количества  родителей</a:t>
          </a:r>
        </a:p>
      </dsp:txBody>
      <dsp:txXfrm>
        <a:off x="2222804" y="2284666"/>
        <a:ext cx="1390644" cy="849334"/>
      </dsp:txXfrm>
    </dsp:sp>
    <dsp:sp modelId="{6FCAF0C2-CDCD-45D2-A85B-3480D3F7F81B}">
      <dsp:nvSpPr>
        <dsp:cNvPr id="0" name=""/>
        <dsp:cNvSpPr/>
      </dsp:nvSpPr>
      <dsp:spPr>
        <a:xfrm>
          <a:off x="2071773" y="902182"/>
          <a:ext cx="91440" cy="29348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34879"/>
              </a:lnTo>
              <a:lnTo>
                <a:pt x="124606" y="293487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700C1-2340-4D6C-8FF6-E99802CFDD1C}">
      <dsp:nvSpPr>
        <dsp:cNvPr id="0" name=""/>
        <dsp:cNvSpPr/>
      </dsp:nvSpPr>
      <dsp:spPr>
        <a:xfrm>
          <a:off x="2196380" y="3385970"/>
          <a:ext cx="1443492" cy="9021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Почта  доверия</a:t>
          </a:r>
        </a:p>
      </dsp:txBody>
      <dsp:txXfrm>
        <a:off x="2222804" y="3412394"/>
        <a:ext cx="1390644" cy="849334"/>
      </dsp:txXfrm>
    </dsp:sp>
    <dsp:sp modelId="{77628351-B43B-4944-A2AD-1CABCD3F7BB9}">
      <dsp:nvSpPr>
        <dsp:cNvPr id="0" name=""/>
        <dsp:cNvSpPr/>
      </dsp:nvSpPr>
      <dsp:spPr>
        <a:xfrm>
          <a:off x="2071773" y="902182"/>
          <a:ext cx="91440" cy="40626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62607"/>
              </a:lnTo>
              <a:lnTo>
                <a:pt x="124606" y="406260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8A833-ECBC-4583-B788-02E6CBA1AAE7}">
      <dsp:nvSpPr>
        <dsp:cNvPr id="0" name=""/>
        <dsp:cNvSpPr/>
      </dsp:nvSpPr>
      <dsp:spPr>
        <a:xfrm>
          <a:off x="2196380" y="4513698"/>
          <a:ext cx="1443492" cy="9021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Система  поощрения  социальной  успешности</a:t>
          </a:r>
        </a:p>
      </dsp:txBody>
      <dsp:txXfrm>
        <a:off x="2222804" y="4540122"/>
        <a:ext cx="1390644" cy="849334"/>
      </dsp:txXfrm>
    </dsp:sp>
    <dsp:sp modelId="{3E49F09C-FA24-4C97-A36E-692DF5CDF546}">
      <dsp:nvSpPr>
        <dsp:cNvPr id="0" name=""/>
        <dsp:cNvSpPr/>
      </dsp:nvSpPr>
      <dsp:spPr>
        <a:xfrm>
          <a:off x="4090964" y="2785"/>
          <a:ext cx="1804365" cy="9021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 системы  воспитательной  работы  в  школе</a:t>
          </a:r>
        </a:p>
      </dsp:txBody>
      <dsp:txXfrm>
        <a:off x="4117388" y="29209"/>
        <a:ext cx="1751517" cy="849334"/>
      </dsp:txXfrm>
    </dsp:sp>
    <dsp:sp modelId="{649A6EA3-CDE8-4392-BE14-3C31352186D8}">
      <dsp:nvSpPr>
        <dsp:cNvPr id="0" name=""/>
        <dsp:cNvSpPr/>
      </dsp:nvSpPr>
      <dsp:spPr>
        <a:xfrm>
          <a:off x="4271400" y="904968"/>
          <a:ext cx="180436" cy="676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636"/>
              </a:lnTo>
              <a:lnTo>
                <a:pt x="180436" y="67663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0BB1A-1BCE-46D8-80DA-BE3DCB5F4BC8}">
      <dsp:nvSpPr>
        <dsp:cNvPr id="0" name=""/>
        <dsp:cNvSpPr/>
      </dsp:nvSpPr>
      <dsp:spPr>
        <a:xfrm>
          <a:off x="4451837" y="1130513"/>
          <a:ext cx="1443492" cy="9021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Совмещение должностей специалистами</a:t>
          </a:r>
        </a:p>
      </dsp:txBody>
      <dsp:txXfrm>
        <a:off x="4478261" y="1156937"/>
        <a:ext cx="1390644" cy="849334"/>
      </dsp:txXfrm>
    </dsp:sp>
    <dsp:sp modelId="{67F332C2-5BF0-4A8F-9CA0-D1C7CA3EC85D}">
      <dsp:nvSpPr>
        <dsp:cNvPr id="0" name=""/>
        <dsp:cNvSpPr/>
      </dsp:nvSpPr>
      <dsp:spPr>
        <a:xfrm>
          <a:off x="4271400" y="904968"/>
          <a:ext cx="180436" cy="1804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4365"/>
              </a:lnTo>
              <a:lnTo>
                <a:pt x="180436" y="180436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F2541E-AEFD-4D3F-8C36-8649C6E25975}">
      <dsp:nvSpPr>
        <dsp:cNvPr id="0" name=""/>
        <dsp:cNvSpPr/>
      </dsp:nvSpPr>
      <dsp:spPr>
        <a:xfrm>
          <a:off x="4451837" y="2258242"/>
          <a:ext cx="1443492" cy="9021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групп  в  социальных сетях</a:t>
          </a:r>
        </a:p>
      </dsp:txBody>
      <dsp:txXfrm>
        <a:off x="4478261" y="2284666"/>
        <a:ext cx="1390644" cy="849334"/>
      </dsp:txXfrm>
    </dsp:sp>
    <dsp:sp modelId="{D601225F-EF1D-4B0C-A62A-5F9FAC15CAA1}">
      <dsp:nvSpPr>
        <dsp:cNvPr id="0" name=""/>
        <dsp:cNvSpPr/>
      </dsp:nvSpPr>
      <dsp:spPr>
        <a:xfrm>
          <a:off x="4271400" y="904968"/>
          <a:ext cx="180436" cy="2932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2093"/>
              </a:lnTo>
              <a:lnTo>
                <a:pt x="180436" y="293209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27DB5-0547-477B-BEDE-E2F4B81F6226}">
      <dsp:nvSpPr>
        <dsp:cNvPr id="0" name=""/>
        <dsp:cNvSpPr/>
      </dsp:nvSpPr>
      <dsp:spPr>
        <a:xfrm>
          <a:off x="4451837" y="3385970"/>
          <a:ext cx="1443492" cy="9021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Отчет о выполнении плана  ВР</a:t>
          </a:r>
        </a:p>
      </dsp:txBody>
      <dsp:txXfrm>
        <a:off x="4478261" y="3412394"/>
        <a:ext cx="1390644" cy="849334"/>
      </dsp:txXfrm>
    </dsp:sp>
    <dsp:sp modelId="{DD8C7704-6FD7-4836-B3F0-8C8FC94AA1BC}">
      <dsp:nvSpPr>
        <dsp:cNvPr id="0" name=""/>
        <dsp:cNvSpPr/>
      </dsp:nvSpPr>
      <dsp:spPr>
        <a:xfrm>
          <a:off x="4271400" y="904968"/>
          <a:ext cx="180436" cy="4059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9821"/>
              </a:lnTo>
              <a:lnTo>
                <a:pt x="180436" y="405982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41546-F889-41F3-9E75-7E1B2B7AB18C}">
      <dsp:nvSpPr>
        <dsp:cNvPr id="0" name=""/>
        <dsp:cNvSpPr/>
      </dsp:nvSpPr>
      <dsp:spPr>
        <a:xfrm>
          <a:off x="4451837" y="4513698"/>
          <a:ext cx="1443492" cy="9021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Размещение материалов  на сайте   </a:t>
          </a:r>
        </a:p>
      </dsp:txBody>
      <dsp:txXfrm>
        <a:off x="4478261" y="4540122"/>
        <a:ext cx="1390644" cy="8493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58D78-D271-42BC-9F24-8F81FB0B7226}">
      <dsp:nvSpPr>
        <dsp:cNvPr id="0" name=""/>
        <dsp:cNvSpPr/>
      </dsp:nvSpPr>
      <dsp:spPr>
        <a:xfrm>
          <a:off x="152398" y="0"/>
          <a:ext cx="1941838" cy="10526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Воспитание  уроком</a:t>
          </a:r>
        </a:p>
      </dsp:txBody>
      <dsp:txXfrm>
        <a:off x="183228" y="30830"/>
        <a:ext cx="1880178" cy="990952"/>
      </dsp:txXfrm>
    </dsp:sp>
    <dsp:sp modelId="{1392A415-EEDF-4C58-B94A-3CE37C457164}">
      <dsp:nvSpPr>
        <dsp:cNvPr id="0" name=""/>
        <dsp:cNvSpPr/>
      </dsp:nvSpPr>
      <dsp:spPr>
        <a:xfrm>
          <a:off x="346582" y="1052612"/>
          <a:ext cx="291447" cy="874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778"/>
              </a:lnTo>
              <a:lnTo>
                <a:pt x="291447" y="87477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8695C-941D-43B1-BA1A-B8DCEA669C44}">
      <dsp:nvSpPr>
        <dsp:cNvPr id="0" name=""/>
        <dsp:cNvSpPr/>
      </dsp:nvSpPr>
      <dsp:spPr>
        <a:xfrm>
          <a:off x="638030" y="1345945"/>
          <a:ext cx="1860622" cy="116288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Анализ состояния  совместной  деятельности </a:t>
          </a:r>
        </a:p>
      </dsp:txBody>
      <dsp:txXfrm>
        <a:off x="672090" y="1380005"/>
        <a:ext cx="1792502" cy="1094768"/>
      </dsp:txXfrm>
    </dsp:sp>
    <dsp:sp modelId="{F5B9307C-5BD8-4116-B381-AE174A992D21}">
      <dsp:nvSpPr>
        <dsp:cNvPr id="0" name=""/>
        <dsp:cNvSpPr/>
      </dsp:nvSpPr>
      <dsp:spPr>
        <a:xfrm>
          <a:off x="346582" y="1052612"/>
          <a:ext cx="291447" cy="2328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8389"/>
              </a:lnTo>
              <a:lnTo>
                <a:pt x="291447" y="232838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A62B2-96FF-45B8-B4AE-995F266D7040}">
      <dsp:nvSpPr>
        <dsp:cNvPr id="0" name=""/>
        <dsp:cNvSpPr/>
      </dsp:nvSpPr>
      <dsp:spPr>
        <a:xfrm>
          <a:off x="638030" y="2799556"/>
          <a:ext cx="1860622" cy="116288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программы  наставничества </a:t>
          </a:r>
        </a:p>
      </dsp:txBody>
      <dsp:txXfrm>
        <a:off x="672090" y="2833616"/>
        <a:ext cx="1792502" cy="1094768"/>
      </dsp:txXfrm>
    </dsp:sp>
    <dsp:sp modelId="{E1755780-517E-48E7-BAF9-035E9F663B37}">
      <dsp:nvSpPr>
        <dsp:cNvPr id="0" name=""/>
        <dsp:cNvSpPr/>
      </dsp:nvSpPr>
      <dsp:spPr>
        <a:xfrm>
          <a:off x="346582" y="1052612"/>
          <a:ext cx="291447" cy="3782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2000"/>
              </a:lnTo>
              <a:lnTo>
                <a:pt x="291447" y="378200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F6686-DDB7-4108-BF4C-FBE3EB8934F7}">
      <dsp:nvSpPr>
        <dsp:cNvPr id="0" name=""/>
        <dsp:cNvSpPr/>
      </dsp:nvSpPr>
      <dsp:spPr>
        <a:xfrm>
          <a:off x="638030" y="4253167"/>
          <a:ext cx="1860622" cy="116288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Анализ эффективности принятия  управленческих решений</a:t>
          </a:r>
        </a:p>
      </dsp:txBody>
      <dsp:txXfrm>
        <a:off x="672090" y="4287227"/>
        <a:ext cx="1792502" cy="1094768"/>
      </dsp:txXfrm>
    </dsp:sp>
    <dsp:sp modelId="{0225798B-AB22-489A-914F-63C19A27EE34}">
      <dsp:nvSpPr>
        <dsp:cNvPr id="0" name=""/>
        <dsp:cNvSpPr/>
      </dsp:nvSpPr>
      <dsp:spPr>
        <a:xfrm>
          <a:off x="2492735" y="0"/>
          <a:ext cx="2046033" cy="9070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Классное  руководство</a:t>
          </a:r>
        </a:p>
      </dsp:txBody>
      <dsp:txXfrm>
        <a:off x="2519301" y="26566"/>
        <a:ext cx="1992901" cy="853897"/>
      </dsp:txXfrm>
    </dsp:sp>
    <dsp:sp modelId="{C352ADC8-4D5C-4333-BBAB-DD6827C12920}">
      <dsp:nvSpPr>
        <dsp:cNvPr id="0" name=""/>
        <dsp:cNvSpPr/>
      </dsp:nvSpPr>
      <dsp:spPr>
        <a:xfrm>
          <a:off x="2697338" y="907029"/>
          <a:ext cx="189420" cy="911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1269"/>
              </a:lnTo>
              <a:lnTo>
                <a:pt x="189420" y="91126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7FD2-B108-40D9-B54F-F93022542078}">
      <dsp:nvSpPr>
        <dsp:cNvPr id="0" name=""/>
        <dsp:cNvSpPr/>
      </dsp:nvSpPr>
      <dsp:spPr>
        <a:xfrm>
          <a:off x="2886759" y="1236855"/>
          <a:ext cx="1860622" cy="116288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 ШМО классных руководителей</a:t>
          </a:r>
        </a:p>
      </dsp:txBody>
      <dsp:txXfrm>
        <a:off x="2920819" y="1270915"/>
        <a:ext cx="1792502" cy="1094768"/>
      </dsp:txXfrm>
    </dsp:sp>
    <dsp:sp modelId="{D63FFEB3-4596-452A-99BF-F32D93CC56E2}">
      <dsp:nvSpPr>
        <dsp:cNvPr id="0" name=""/>
        <dsp:cNvSpPr/>
      </dsp:nvSpPr>
      <dsp:spPr>
        <a:xfrm>
          <a:off x="2697338" y="907029"/>
          <a:ext cx="306565" cy="2387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7277"/>
              </a:lnTo>
              <a:lnTo>
                <a:pt x="306565" y="238727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7B51B-5E17-4735-A46C-A4B341A04C83}">
      <dsp:nvSpPr>
        <dsp:cNvPr id="0" name=""/>
        <dsp:cNvSpPr/>
      </dsp:nvSpPr>
      <dsp:spPr>
        <a:xfrm>
          <a:off x="3003903" y="2712863"/>
          <a:ext cx="1860622" cy="116288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Оформление  социального паспорта </a:t>
          </a:r>
        </a:p>
      </dsp:txBody>
      <dsp:txXfrm>
        <a:off x="3037963" y="2746923"/>
        <a:ext cx="1792502" cy="1094768"/>
      </dsp:txXfrm>
    </dsp:sp>
    <dsp:sp modelId="{B0D777A2-0BC7-4621-B6B6-269F4AADC1D0}">
      <dsp:nvSpPr>
        <dsp:cNvPr id="0" name=""/>
        <dsp:cNvSpPr/>
      </dsp:nvSpPr>
      <dsp:spPr>
        <a:xfrm>
          <a:off x="2697338" y="907029"/>
          <a:ext cx="220920" cy="3757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7974"/>
              </a:lnTo>
              <a:lnTo>
                <a:pt x="220920" y="375797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5F504A-46A7-42E4-96C5-517F4A91C2AD}">
      <dsp:nvSpPr>
        <dsp:cNvPr id="0" name=""/>
        <dsp:cNvSpPr/>
      </dsp:nvSpPr>
      <dsp:spPr>
        <a:xfrm>
          <a:off x="2918259" y="4083560"/>
          <a:ext cx="1860622" cy="116288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 просветительской  работы  с родителями</a:t>
          </a:r>
        </a:p>
      </dsp:txBody>
      <dsp:txXfrm>
        <a:off x="2952319" y="4117620"/>
        <a:ext cx="1792502" cy="10947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5F073-DB0F-4464-AF41-2CBE7F96177B}">
      <dsp:nvSpPr>
        <dsp:cNvPr id="0" name=""/>
        <dsp:cNvSpPr/>
      </dsp:nvSpPr>
      <dsp:spPr>
        <a:xfrm>
          <a:off x="1866458" y="0"/>
          <a:ext cx="1870424" cy="9352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 деятельность </a:t>
          </a:r>
        </a:p>
      </dsp:txBody>
      <dsp:txXfrm>
        <a:off x="1893849" y="27391"/>
        <a:ext cx="1815642" cy="880430"/>
      </dsp:txXfrm>
    </dsp:sp>
    <dsp:sp modelId="{94A6C9BD-D1F6-4B27-9707-02FE79C3BD5F}">
      <dsp:nvSpPr>
        <dsp:cNvPr id="0" name=""/>
        <dsp:cNvSpPr/>
      </dsp:nvSpPr>
      <dsp:spPr>
        <a:xfrm>
          <a:off x="2007780" y="935212"/>
          <a:ext cx="91440" cy="7017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1738"/>
              </a:lnTo>
              <a:lnTo>
                <a:pt x="127494" y="70173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F37C1-F386-40D1-960E-AD3F11A0F8E6}">
      <dsp:nvSpPr>
        <dsp:cNvPr id="0" name=""/>
        <dsp:cNvSpPr/>
      </dsp:nvSpPr>
      <dsp:spPr>
        <a:xfrm>
          <a:off x="2135275" y="1169344"/>
          <a:ext cx="1496339" cy="9352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Локальные  акты</a:t>
          </a:r>
        </a:p>
      </dsp:txBody>
      <dsp:txXfrm>
        <a:off x="2162666" y="1196735"/>
        <a:ext cx="1441557" cy="880430"/>
      </dsp:txXfrm>
    </dsp:sp>
    <dsp:sp modelId="{FC4FD480-BB3F-4203-AFB6-A751D1AF6F87}">
      <dsp:nvSpPr>
        <dsp:cNvPr id="0" name=""/>
        <dsp:cNvSpPr/>
      </dsp:nvSpPr>
      <dsp:spPr>
        <a:xfrm>
          <a:off x="2007780" y="935212"/>
          <a:ext cx="91440" cy="18707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754"/>
              </a:lnTo>
              <a:lnTo>
                <a:pt x="127494" y="187075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46D17-9E15-4A8E-BCB1-3849AD9273F1}">
      <dsp:nvSpPr>
        <dsp:cNvPr id="0" name=""/>
        <dsp:cNvSpPr/>
      </dsp:nvSpPr>
      <dsp:spPr>
        <a:xfrm>
          <a:off x="2135275" y="2338360"/>
          <a:ext cx="1496339" cy="9352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Сетевое  взаимодействие  в  учреждениями  ДО</a:t>
          </a:r>
        </a:p>
      </dsp:txBody>
      <dsp:txXfrm>
        <a:off x="2162666" y="2365751"/>
        <a:ext cx="1441557" cy="880430"/>
      </dsp:txXfrm>
    </dsp:sp>
    <dsp:sp modelId="{0A44F0E3-2AFA-4993-B7CD-F279C3811B95}">
      <dsp:nvSpPr>
        <dsp:cNvPr id="0" name=""/>
        <dsp:cNvSpPr/>
      </dsp:nvSpPr>
      <dsp:spPr>
        <a:xfrm>
          <a:off x="2007780" y="935212"/>
          <a:ext cx="91440" cy="30397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39769"/>
              </a:lnTo>
              <a:lnTo>
                <a:pt x="127494" y="303976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87A57-691D-4335-9C13-3B22D0E35E42}">
      <dsp:nvSpPr>
        <dsp:cNvPr id="0" name=""/>
        <dsp:cNvSpPr/>
      </dsp:nvSpPr>
      <dsp:spPr>
        <a:xfrm>
          <a:off x="2135275" y="3507375"/>
          <a:ext cx="1496339" cy="9352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Работа  спортивного клуба, школьного музея, театра</a:t>
          </a:r>
        </a:p>
      </dsp:txBody>
      <dsp:txXfrm>
        <a:off x="2162666" y="3534766"/>
        <a:ext cx="1441557" cy="880430"/>
      </dsp:txXfrm>
    </dsp:sp>
    <dsp:sp modelId="{770BCA3C-4949-44D4-8074-9DE958A98BD5}">
      <dsp:nvSpPr>
        <dsp:cNvPr id="0" name=""/>
        <dsp:cNvSpPr/>
      </dsp:nvSpPr>
      <dsp:spPr>
        <a:xfrm>
          <a:off x="2007780" y="935212"/>
          <a:ext cx="91440" cy="42087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08785"/>
              </a:lnTo>
              <a:lnTo>
                <a:pt x="127494" y="42087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EDED9-4085-4F72-AF90-A50252799672}">
      <dsp:nvSpPr>
        <dsp:cNvPr id="0" name=""/>
        <dsp:cNvSpPr/>
      </dsp:nvSpPr>
      <dsp:spPr>
        <a:xfrm>
          <a:off x="2135275" y="4676391"/>
          <a:ext cx="1496339" cy="9352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Участие  в  мероприятиях </a:t>
          </a:r>
        </a:p>
      </dsp:txBody>
      <dsp:txXfrm>
        <a:off x="2162666" y="4703782"/>
        <a:ext cx="1441557" cy="880430"/>
      </dsp:txXfrm>
    </dsp:sp>
    <dsp:sp modelId="{3E49F09C-FA24-4C97-A36E-692DF5CDF546}">
      <dsp:nvSpPr>
        <dsp:cNvPr id="0" name=""/>
        <dsp:cNvSpPr/>
      </dsp:nvSpPr>
      <dsp:spPr>
        <a:xfrm>
          <a:off x="4099221" y="329"/>
          <a:ext cx="1870424" cy="9352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 деятельность </a:t>
          </a:r>
        </a:p>
      </dsp:txBody>
      <dsp:txXfrm>
        <a:off x="4126612" y="27720"/>
        <a:ext cx="1815642" cy="880430"/>
      </dsp:txXfrm>
    </dsp:sp>
    <dsp:sp modelId="{649A6EA3-CDE8-4392-BE14-3C31352186D8}">
      <dsp:nvSpPr>
        <dsp:cNvPr id="0" name=""/>
        <dsp:cNvSpPr/>
      </dsp:nvSpPr>
      <dsp:spPr>
        <a:xfrm>
          <a:off x="4286264" y="935541"/>
          <a:ext cx="187042" cy="701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1409"/>
              </a:lnTo>
              <a:lnTo>
                <a:pt x="187042" y="70140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0BB1A-1BCE-46D8-80DA-BE3DCB5F4BC8}">
      <dsp:nvSpPr>
        <dsp:cNvPr id="0" name=""/>
        <dsp:cNvSpPr/>
      </dsp:nvSpPr>
      <dsp:spPr>
        <a:xfrm>
          <a:off x="4473306" y="1169344"/>
          <a:ext cx="1496339" cy="9352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Максимальное  вовлечение детей  в  волонтерскую деятельность</a:t>
          </a:r>
        </a:p>
      </dsp:txBody>
      <dsp:txXfrm>
        <a:off x="4500697" y="1196735"/>
        <a:ext cx="1441557" cy="880430"/>
      </dsp:txXfrm>
    </dsp:sp>
    <dsp:sp modelId="{67F332C2-5BF0-4A8F-9CA0-D1C7CA3EC85D}">
      <dsp:nvSpPr>
        <dsp:cNvPr id="0" name=""/>
        <dsp:cNvSpPr/>
      </dsp:nvSpPr>
      <dsp:spPr>
        <a:xfrm>
          <a:off x="4286264" y="935541"/>
          <a:ext cx="187042" cy="1870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0424"/>
              </a:lnTo>
              <a:lnTo>
                <a:pt x="187042" y="187042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F2541E-AEFD-4D3F-8C36-8649C6E25975}">
      <dsp:nvSpPr>
        <dsp:cNvPr id="0" name=""/>
        <dsp:cNvSpPr/>
      </dsp:nvSpPr>
      <dsp:spPr>
        <a:xfrm>
          <a:off x="4473306" y="2338360"/>
          <a:ext cx="1496339" cy="9352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Сотрудничество с педагогами  ДО </a:t>
          </a:r>
        </a:p>
      </dsp:txBody>
      <dsp:txXfrm>
        <a:off x="4500697" y="2365751"/>
        <a:ext cx="1441557" cy="8804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58D78-D271-42BC-9F24-8F81FB0B7226}">
      <dsp:nvSpPr>
        <dsp:cNvPr id="0" name=""/>
        <dsp:cNvSpPr/>
      </dsp:nvSpPr>
      <dsp:spPr>
        <a:xfrm>
          <a:off x="779233" y="0"/>
          <a:ext cx="1647930" cy="8932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Службы  сопровождения </a:t>
          </a:r>
        </a:p>
      </dsp:txBody>
      <dsp:txXfrm>
        <a:off x="805397" y="26164"/>
        <a:ext cx="1595602" cy="840965"/>
      </dsp:txXfrm>
    </dsp:sp>
    <dsp:sp modelId="{1392A415-EEDF-4C58-B94A-3CE37C457164}">
      <dsp:nvSpPr>
        <dsp:cNvPr id="0" name=""/>
        <dsp:cNvSpPr/>
      </dsp:nvSpPr>
      <dsp:spPr>
        <a:xfrm>
          <a:off x="944026" y="893293"/>
          <a:ext cx="247335" cy="741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907"/>
              </a:lnTo>
              <a:lnTo>
                <a:pt x="247335" y="74190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8695C-941D-43B1-BA1A-B8DCEA669C44}">
      <dsp:nvSpPr>
        <dsp:cNvPr id="0" name=""/>
        <dsp:cNvSpPr/>
      </dsp:nvSpPr>
      <dsp:spPr>
        <a:xfrm>
          <a:off x="1191362" y="1141761"/>
          <a:ext cx="1579006" cy="98687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 профилактики</a:t>
          </a:r>
        </a:p>
      </dsp:txBody>
      <dsp:txXfrm>
        <a:off x="1220267" y="1170666"/>
        <a:ext cx="1521196" cy="929069"/>
      </dsp:txXfrm>
    </dsp:sp>
    <dsp:sp modelId="{9EAFE950-F5A9-442A-8893-64E0A92CDCF8}">
      <dsp:nvSpPr>
        <dsp:cNvPr id="0" name=""/>
        <dsp:cNvSpPr/>
      </dsp:nvSpPr>
      <dsp:spPr>
        <a:xfrm>
          <a:off x="944026" y="893293"/>
          <a:ext cx="247335" cy="1975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5506"/>
              </a:lnTo>
              <a:lnTo>
                <a:pt x="247335" y="197550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F0D9F-4CDD-4263-A774-57F1FFCF1C80}">
      <dsp:nvSpPr>
        <dsp:cNvPr id="0" name=""/>
        <dsp:cNvSpPr/>
      </dsp:nvSpPr>
      <dsp:spPr>
        <a:xfrm>
          <a:off x="1191362" y="2375360"/>
          <a:ext cx="1579006" cy="98687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Служба  медиации </a:t>
          </a:r>
        </a:p>
      </dsp:txBody>
      <dsp:txXfrm>
        <a:off x="1220267" y="2404265"/>
        <a:ext cx="1521196" cy="929069"/>
      </dsp:txXfrm>
    </dsp:sp>
    <dsp:sp modelId="{2D803B77-1B7B-4B83-9E6F-719D0E403740}">
      <dsp:nvSpPr>
        <dsp:cNvPr id="0" name=""/>
        <dsp:cNvSpPr/>
      </dsp:nvSpPr>
      <dsp:spPr>
        <a:xfrm>
          <a:off x="944026" y="893293"/>
          <a:ext cx="247335" cy="3209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9105"/>
              </a:lnTo>
              <a:lnTo>
                <a:pt x="247335" y="320910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0066AE-58BE-4473-8254-7E7DA2C70692}">
      <dsp:nvSpPr>
        <dsp:cNvPr id="0" name=""/>
        <dsp:cNvSpPr/>
      </dsp:nvSpPr>
      <dsp:spPr>
        <a:xfrm>
          <a:off x="1191362" y="3608959"/>
          <a:ext cx="1579006" cy="98687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Система  сбора  информации </a:t>
          </a:r>
        </a:p>
      </dsp:txBody>
      <dsp:txXfrm>
        <a:off x="1220267" y="3637864"/>
        <a:ext cx="1521196" cy="929069"/>
      </dsp:txXfrm>
    </dsp:sp>
    <dsp:sp modelId="{C68ECF47-40D1-4388-A54A-76CC4A9FE3DC}">
      <dsp:nvSpPr>
        <dsp:cNvPr id="0" name=""/>
        <dsp:cNvSpPr/>
      </dsp:nvSpPr>
      <dsp:spPr>
        <a:xfrm>
          <a:off x="944026" y="893293"/>
          <a:ext cx="247335" cy="4442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2704"/>
              </a:lnTo>
              <a:lnTo>
                <a:pt x="247335" y="444270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C2AE79-A149-45A1-9AFB-E179E4400105}">
      <dsp:nvSpPr>
        <dsp:cNvPr id="0" name=""/>
        <dsp:cNvSpPr/>
      </dsp:nvSpPr>
      <dsp:spPr>
        <a:xfrm>
          <a:off x="1191362" y="4842558"/>
          <a:ext cx="1579006" cy="98687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 всесторонней  профилактической  работы</a:t>
          </a:r>
        </a:p>
      </dsp:txBody>
      <dsp:txXfrm>
        <a:off x="1220267" y="4871463"/>
        <a:ext cx="1521196" cy="929069"/>
      </dsp:txXfrm>
    </dsp:sp>
    <dsp:sp modelId="{0225798B-AB22-489A-914F-63C19A27EE34}">
      <dsp:nvSpPr>
        <dsp:cNvPr id="0" name=""/>
        <dsp:cNvSpPr/>
      </dsp:nvSpPr>
      <dsp:spPr>
        <a:xfrm>
          <a:off x="2765347" y="0"/>
          <a:ext cx="1736354" cy="7697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Службы  сопровождения </a:t>
          </a:r>
        </a:p>
      </dsp:txBody>
      <dsp:txXfrm>
        <a:off x="2787892" y="22545"/>
        <a:ext cx="1691264" cy="724656"/>
      </dsp:txXfrm>
    </dsp:sp>
    <dsp:sp modelId="{C352ADC8-4D5C-4333-BBAB-DD6827C12920}">
      <dsp:nvSpPr>
        <dsp:cNvPr id="0" name=""/>
        <dsp:cNvSpPr/>
      </dsp:nvSpPr>
      <dsp:spPr>
        <a:xfrm>
          <a:off x="2938983" y="769746"/>
          <a:ext cx="160750" cy="772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2875"/>
              </a:lnTo>
              <a:lnTo>
                <a:pt x="160750" y="77287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7FD2-B108-40D9-B54F-F93022542078}">
      <dsp:nvSpPr>
        <dsp:cNvPr id="0" name=""/>
        <dsp:cNvSpPr/>
      </dsp:nvSpPr>
      <dsp:spPr>
        <a:xfrm>
          <a:off x="3099734" y="1049182"/>
          <a:ext cx="1579006" cy="98687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Экспертиза 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психололической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безопасности  </a:t>
          </a:r>
        </a:p>
      </dsp:txBody>
      <dsp:txXfrm>
        <a:off x="3128639" y="1078087"/>
        <a:ext cx="1521196" cy="929069"/>
      </dsp:txXfrm>
    </dsp:sp>
    <dsp:sp modelId="{D63FFEB3-4596-452A-99BF-F32D93CC56E2}">
      <dsp:nvSpPr>
        <dsp:cNvPr id="0" name=""/>
        <dsp:cNvSpPr/>
      </dsp:nvSpPr>
      <dsp:spPr>
        <a:xfrm>
          <a:off x="2938983" y="769746"/>
          <a:ext cx="260165" cy="2025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5482"/>
              </a:lnTo>
              <a:lnTo>
                <a:pt x="260165" y="202548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7B51B-5E17-4735-A46C-A4B341A04C83}">
      <dsp:nvSpPr>
        <dsp:cNvPr id="0" name=""/>
        <dsp:cNvSpPr/>
      </dsp:nvSpPr>
      <dsp:spPr>
        <a:xfrm>
          <a:off x="3199148" y="2301788"/>
          <a:ext cx="1579006" cy="98687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Учет  показателей  СПТ  и  работа   по его итогам </a:t>
          </a:r>
        </a:p>
      </dsp:txBody>
      <dsp:txXfrm>
        <a:off x="3228053" y="2330693"/>
        <a:ext cx="1521196" cy="929069"/>
      </dsp:txXfrm>
    </dsp:sp>
    <dsp:sp modelId="{B0D777A2-0BC7-4621-B6B6-269F4AADC1D0}">
      <dsp:nvSpPr>
        <dsp:cNvPr id="0" name=""/>
        <dsp:cNvSpPr/>
      </dsp:nvSpPr>
      <dsp:spPr>
        <a:xfrm>
          <a:off x="2938983" y="769746"/>
          <a:ext cx="187483" cy="3188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8716"/>
              </a:lnTo>
              <a:lnTo>
                <a:pt x="187483" y="318871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5F504A-46A7-42E4-96C5-517F4A91C2AD}">
      <dsp:nvSpPr>
        <dsp:cNvPr id="0" name=""/>
        <dsp:cNvSpPr/>
      </dsp:nvSpPr>
      <dsp:spPr>
        <a:xfrm>
          <a:off x="3126466" y="3465023"/>
          <a:ext cx="1579006" cy="98687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Работа  службы  социально-педагогического  и психолого- педагогического сопровождения</a:t>
          </a:r>
        </a:p>
      </dsp:txBody>
      <dsp:txXfrm>
        <a:off x="3155371" y="3493928"/>
        <a:ext cx="1521196" cy="929069"/>
      </dsp:txXfrm>
    </dsp:sp>
    <dsp:sp modelId="{B0E56886-F3DD-4D18-A811-DA2E6FC51A13}">
      <dsp:nvSpPr>
        <dsp:cNvPr id="0" name=""/>
        <dsp:cNvSpPr/>
      </dsp:nvSpPr>
      <dsp:spPr>
        <a:xfrm>
          <a:off x="2938983" y="769746"/>
          <a:ext cx="411433" cy="4442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2704"/>
              </a:lnTo>
              <a:lnTo>
                <a:pt x="411433" y="444270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7A750-7EED-4646-BF0F-EB9FCBE8635F}">
      <dsp:nvSpPr>
        <dsp:cNvPr id="0" name=""/>
        <dsp:cNvSpPr/>
      </dsp:nvSpPr>
      <dsp:spPr>
        <a:xfrm>
          <a:off x="3350417" y="4719011"/>
          <a:ext cx="1579006" cy="98687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Консультирование  родителей , социально-педагогическая  поддержка  семьи</a:t>
          </a:r>
        </a:p>
      </dsp:txBody>
      <dsp:txXfrm>
        <a:off x="3379322" y="4747916"/>
        <a:ext cx="1521196" cy="929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EEDA2-72E3-4515-8D09-94F6D52E1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3900F4-54AA-4DDB-8522-97568D736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26F178-9630-4DD5-9426-25D25F47C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3A9E7-CC36-4DE7-8431-D0FEF59E9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403409-EF8C-4FE1-9038-2E545DF4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98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8F6BC-BF99-47AA-BFBE-B798117A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78844D-6455-4120-8957-A2BD27640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79E43E-6317-4469-8261-1271E4CEB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567966-CB08-44AD-81DA-9899782CB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D73FCB-81A7-426B-9FD4-A1EC6778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49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0665171-A18E-4D32-B9EE-DC3FB1175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87C2E0-335C-4B09-AFB7-0734E1D62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BED0D-0284-47D9-9480-7B6701020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86C641-7DF7-4784-B5C6-7CB38E97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0C1EEA-A664-4872-ADB0-3213A0F5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4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5E178-F218-4210-9A15-37AEF043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8DB264-2D4E-4FB1-AC6F-689DE3A9F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08723E-DAD2-4365-818D-479E60680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567D0D-136E-4C36-944A-F911D6A5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40AA2E-7087-4F4E-9EBB-EB04D497B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83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CA16AA-919C-40E5-B491-BCDBF688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F3319B-5CE7-409F-AD76-452E4FA34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69A2CE-DF00-4DCC-9100-FF4A7F9DF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AD53CD-DCF5-4B2F-A7FF-0078CC6CB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23715D-9771-4A3F-B967-1564E62C1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0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83ABED-3843-4FF7-89D1-3EFD442F7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12E312-579F-432C-8E4C-A86ACC27B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A65B28-9667-4AD7-B7B1-F7AE5FAF7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9ECD66-5B69-427A-8578-44CBB481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842952-FABA-4FA6-B10A-8AB889D8B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8350B0-A869-4CEB-B1E6-83E58EC88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75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AB0ED-49AC-4F48-8E23-B6DED5F1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862545-E2D0-4094-9872-0A83D86B0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5D6800-C6F0-4A9F-B2E7-34B67D462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14CE72-7BFC-4170-9DFA-BB133AA84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2E5B6DA-9E6A-4599-B4C5-16D6BCED1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1156225-51CC-47D2-B03A-D9DB4E77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0DE3C3-1C61-4750-913D-D6E6B7F8C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98BC93E-0B02-4CFB-994F-F100D073C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1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A5DFA-E044-4152-BC9C-167B9BDB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1AC6407-9074-4040-A783-8A6683972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F48AFB-18BD-4F9A-9C35-F58A5FBCB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F01CA8-5599-4C79-9F3E-97F6D8EE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84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00F5BB-B147-453D-A33E-7D4C1CA6E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AFD1F4B-E248-483C-A767-61474F5A8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6367DB-4554-4458-BDC2-D25125F0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48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1BE92E-0746-47C5-8A7E-E67EBEF3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396B0C-42FC-424E-9411-374CF7440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31772E-49E2-4B52-BC49-A7DB19AA3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4FDF7E-AE2C-48FE-9E7D-8FC87ADD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4EB11A-EE70-4035-ADFF-AE39A0861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A4B364-595F-4533-AC1C-3C3DB794E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84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486CC-4318-41AD-BD6A-2F12A4E97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B284DA-B0CF-491A-B490-98F6AE7C8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FB6315-C4E2-43D1-9C0C-D05D8C57D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B6D777-99AD-493B-8099-433377EB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323418-F955-4D8F-BF39-E6D85B240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374287-3839-4DEB-881D-3774E9D96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51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83661-1F2D-46E1-BDFE-7E1B47A35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FB6549-9D44-4F32-8FBE-69350329D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EB9089-3BE6-4433-98B3-D5CE30FE92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67184-E94A-44A2-B5FC-5619F1611BC8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E91EF6-97E3-4BD4-BE5D-B2FE468DB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5DDFC7-EFF7-4BEC-96BE-0E43B96BB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82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5.xml"/><Relationship Id="rId5" Type="http://schemas.openxmlformats.org/officeDocument/2006/relationships/image" Target="../media/image6.png"/><Relationship Id="rId10" Type="http://schemas.microsoft.com/office/2007/relationships/diagramDrawing" Target="../diagrams/drawing5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13" Type="http://schemas.openxmlformats.org/officeDocument/2006/relationships/diagramQuickStyle" Target="../diagrams/quickStyle7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6.xml"/><Relationship Id="rId12" Type="http://schemas.openxmlformats.org/officeDocument/2006/relationships/diagramLayout" Target="../diagrams/layou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6.xml"/><Relationship Id="rId11" Type="http://schemas.openxmlformats.org/officeDocument/2006/relationships/diagramData" Target="../diagrams/data7.xml"/><Relationship Id="rId5" Type="http://schemas.openxmlformats.org/officeDocument/2006/relationships/image" Target="../media/image6.png"/><Relationship Id="rId15" Type="http://schemas.microsoft.com/office/2007/relationships/diagramDrawing" Target="../diagrams/drawing7.xml"/><Relationship Id="rId10" Type="http://schemas.microsoft.com/office/2007/relationships/diagramDrawing" Target="../diagrams/drawing6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6.xml"/><Relationship Id="rId14" Type="http://schemas.openxmlformats.org/officeDocument/2006/relationships/diagramColors" Target="../diagrams/colors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13" Type="http://schemas.openxmlformats.org/officeDocument/2006/relationships/diagramQuickStyle" Target="../diagrams/quickStyle9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8.xml"/><Relationship Id="rId12" Type="http://schemas.openxmlformats.org/officeDocument/2006/relationships/diagramLayout" Target="../diagrams/layou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8.xml"/><Relationship Id="rId11" Type="http://schemas.openxmlformats.org/officeDocument/2006/relationships/diagramData" Target="../diagrams/data9.xml"/><Relationship Id="rId5" Type="http://schemas.openxmlformats.org/officeDocument/2006/relationships/image" Target="../media/image6.png"/><Relationship Id="rId15" Type="http://schemas.microsoft.com/office/2007/relationships/diagramDrawing" Target="../diagrams/drawing9.xml"/><Relationship Id="rId10" Type="http://schemas.microsoft.com/office/2007/relationships/diagramDrawing" Target="../diagrams/drawing8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8.xml"/><Relationship Id="rId14" Type="http://schemas.openxmlformats.org/officeDocument/2006/relationships/diagramColors" Target="../diagrams/colors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6.png"/><Relationship Id="rId10" Type="http://schemas.microsoft.com/office/2007/relationships/diagramDrawing" Target="../diagrams/drawing1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5" Type="http://schemas.openxmlformats.org/officeDocument/2006/relationships/image" Target="../media/image6.png"/><Relationship Id="rId10" Type="http://schemas.microsoft.com/office/2007/relationships/diagramDrawing" Target="../diagrams/drawing2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3.xml"/><Relationship Id="rId5" Type="http://schemas.openxmlformats.org/officeDocument/2006/relationships/image" Target="../media/image6.png"/><Relationship Id="rId10" Type="http://schemas.microsoft.com/office/2007/relationships/diagramDrawing" Target="../diagrams/drawing3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5" Type="http://schemas.openxmlformats.org/officeDocument/2006/relationships/image" Target="../media/image6.png"/><Relationship Id="rId10" Type="http://schemas.microsoft.com/office/2007/relationships/diagramDrawing" Target="../diagrams/drawing4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>
            <a:extLst>
              <a:ext uri="{FF2B5EF4-FFF2-40B4-BE49-F238E27FC236}">
                <a16:creationId xmlns:a16="http://schemas.microsoft.com/office/drawing/2014/main" id="{EAE27A4E-CE46-4FBA-B1AC-B3E0593964C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5" name="object 4">
            <a:extLst>
              <a:ext uri="{FF2B5EF4-FFF2-40B4-BE49-F238E27FC236}">
                <a16:creationId xmlns:a16="http://schemas.microsoft.com/office/drawing/2014/main" id="{46606E07-0037-4CA5-B029-41ED7AE5161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6533" y="331327"/>
            <a:ext cx="2264892" cy="1200081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9AD0E58-0CB3-4718-AE40-856838113F47}"/>
              </a:ext>
            </a:extLst>
          </p:cNvPr>
          <p:cNvSpPr/>
          <p:nvPr/>
        </p:nvSpPr>
        <p:spPr>
          <a:xfrm>
            <a:off x="1027806" y="1273533"/>
            <a:ext cx="1097577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44083"/>
            <a:r>
              <a:rPr lang="ru-RU" sz="40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Апробация  модели  самообследования  воспитательного потенциала  как  механизм  оценки качества  воспитательной  среды  школы</a:t>
            </a:r>
            <a:br>
              <a:rPr lang="ru-RU" sz="3200" b="1" cap="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200" b="1" cap="al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6577170-4842-4DCF-80E3-EB73BCB8B3E8}"/>
              </a:ext>
            </a:extLst>
          </p:cNvPr>
          <p:cNvSpPr/>
          <p:nvPr/>
        </p:nvSpPr>
        <p:spPr>
          <a:xfrm>
            <a:off x="1387319" y="4356479"/>
            <a:ext cx="106162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44083"/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Helvetica Neue"/>
              </a:rPr>
              <a:t>Колышева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Helvetica Neue"/>
              </a:rPr>
              <a:t> Елена Анатольевна, директор МБОУ «СОШ №1 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Helvetica Neue"/>
              </a:rPr>
              <a:t>г.Новозыбкова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Helvetica Neue"/>
              </a:rPr>
              <a:t> имени дважды  Героя Советского Союза  Д.А. Драгунского» </a:t>
            </a:r>
          </a:p>
          <a:p>
            <a:pPr algn="r" defTabSz="844083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Helvetica Neue"/>
              </a:rPr>
              <a:t>Кравченко Олеся Анатольевна, заместитель директора по воспитательной работе МБОУ  «СОШ №1 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Helvetica Neue"/>
              </a:rPr>
              <a:t>г.Новозыбкова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Helvetica Neue"/>
              </a:rPr>
              <a:t>  имени дважды Героя  Советского Союза  Д.А. Драгунского»</a:t>
            </a:r>
          </a:p>
        </p:txBody>
      </p:sp>
    </p:spTree>
    <p:extLst>
      <p:ext uri="{BB962C8B-B14F-4D97-AF65-F5344CB8AC3E}">
        <p14:creationId xmlns:p14="http://schemas.microsoft.com/office/powerpoint/2010/main" val="196343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938941" y="20320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39601" y="272332"/>
            <a:ext cx="7973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реализации практик воспитания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782200"/>
              </p:ext>
            </p:extLst>
          </p:nvPr>
        </p:nvGraphicFramePr>
        <p:xfrm>
          <a:off x="585154" y="1643804"/>
          <a:ext cx="8594014" cy="49758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{ED083AE6-46FA-4A59-8FB0-9F97EB10719F}</a:tableStyleId>
              </a:tblPr>
              <a:tblGrid>
                <a:gridCol w="2331324">
                  <a:extLst>
                    <a:ext uri="{9D8B030D-6E8A-4147-A177-3AD203B41FA5}">
                      <a16:colId xmlns:a16="http://schemas.microsoft.com/office/drawing/2014/main" val="2177159291"/>
                    </a:ext>
                  </a:extLst>
                </a:gridCol>
                <a:gridCol w="6262690">
                  <a:extLst>
                    <a:ext uri="{9D8B030D-6E8A-4147-A177-3AD203B41FA5}">
                      <a16:colId xmlns:a16="http://schemas.microsoft.com/office/drawing/2014/main" val="2971690935"/>
                    </a:ext>
                  </a:extLst>
                </a:gridCol>
              </a:tblGrid>
              <a:tr h="191312">
                <a:tc rowSpan="8">
                  <a:txBody>
                    <a:bodyPr/>
                    <a:lstStyle/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Индекс сотрудничества родителей и школы</a:t>
                      </a:r>
                    </a:p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Воспитательные  практики в  школе</a:t>
                      </a:r>
                    </a:p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 управленческих механизмов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17970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сотрудничества</a:t>
                      </a:r>
                      <a:r>
                        <a:rPr lang="ru-RU" sz="1800" spc="-26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родителей</a:t>
                      </a:r>
                      <a:r>
                        <a:rPr lang="ru-RU" sz="18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школы</a:t>
                      </a:r>
                    </a:p>
                    <a:p>
                      <a:pPr marL="114300">
                        <a:lnSpc>
                          <a:spcPts val="1375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800" i="1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оценке</a:t>
                      </a:r>
                      <a:r>
                        <a:rPr lang="ru-RU" sz="1800" i="1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65030646"/>
                  </a:ext>
                </a:extLst>
              </a:tr>
              <a:tr h="564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7970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сотрудничества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родителей</a:t>
                      </a: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</a:t>
                      </a:r>
                    </a:p>
                    <a:p>
                      <a:pPr marL="114300" marR="39116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800" i="1" spc="-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оценке</a:t>
                      </a:r>
                      <a:r>
                        <a:rPr lang="ru-RU" sz="1800" i="1" spc="-4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классных</a:t>
                      </a:r>
                      <a:r>
                        <a:rPr lang="ru-RU" sz="1800" i="1" spc="-2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руководителей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65020818"/>
                  </a:ext>
                </a:extLst>
              </a:tr>
              <a:tr h="564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40970">
                        <a:lnSpc>
                          <a:spcPts val="137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простоты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реализаций функций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классного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руководителя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800" i="1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самооценке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35086758"/>
                  </a:ext>
                </a:extLst>
              </a:tr>
              <a:tr h="701646">
                <a:tc vMerge="1">
                  <a:txBody>
                    <a:bodyPr/>
                    <a:lstStyle/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162560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реализации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 воспитания (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800" i="1" spc="-2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оценке</a:t>
                      </a:r>
                      <a:r>
                        <a:rPr lang="ru-RU" sz="1800" i="1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45011151"/>
                  </a:ext>
                </a:extLst>
              </a:tr>
              <a:tr h="564104">
                <a:tc vMerge="1">
                  <a:txBody>
                    <a:bodyPr/>
                    <a:lstStyle/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16256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реализации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 воспитания (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800" i="1" spc="-2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оценке классных</a:t>
                      </a:r>
                      <a:r>
                        <a:rPr lang="ru-RU" sz="1800" i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руководителей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49501290"/>
                  </a:ext>
                </a:extLst>
              </a:tr>
              <a:tr h="853016">
                <a:tc vMerge="1">
                  <a:txBody>
                    <a:bodyPr/>
                    <a:lstStyle/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55435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Показатели заполнения  чек-листа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69542387"/>
                  </a:ext>
                </a:extLst>
              </a:tr>
              <a:tr h="951438">
                <a:tc vMerge="1">
                  <a:txBody>
                    <a:bodyPr/>
                    <a:lstStyle/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55435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24570495"/>
                  </a:ext>
                </a:extLst>
              </a:tr>
              <a:tr h="412734">
                <a:tc vMerge="1">
                  <a:txBody>
                    <a:bodyPr/>
                    <a:lstStyle/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55435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58104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979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39602" y="27233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школьного климата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59045" y="1797753"/>
          <a:ext cx="8594014" cy="4647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{ED083AE6-46FA-4A59-8FB0-9F97EB10719F}</a:tableStyleId>
              </a:tblPr>
              <a:tblGrid>
                <a:gridCol w="2331324">
                  <a:extLst>
                    <a:ext uri="{9D8B030D-6E8A-4147-A177-3AD203B41FA5}">
                      <a16:colId xmlns:a16="http://schemas.microsoft.com/office/drawing/2014/main" val="2177159291"/>
                    </a:ext>
                  </a:extLst>
                </a:gridCol>
                <a:gridCol w="6262690">
                  <a:extLst>
                    <a:ext uri="{9D8B030D-6E8A-4147-A177-3AD203B41FA5}">
                      <a16:colId xmlns:a16="http://schemas.microsoft.com/office/drawing/2014/main" val="2971690935"/>
                    </a:ext>
                  </a:extLst>
                </a:gridCol>
              </a:tblGrid>
              <a:tr h="716401">
                <a:tc rowSpan="6">
                  <a:txBody>
                    <a:bodyPr/>
                    <a:lstStyle/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психологической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</a:t>
                      </a:r>
                      <a:r>
                        <a:rPr lang="ru-RU" sz="18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со стороны  педагогов и обучающихся 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215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уровня</a:t>
                      </a:r>
                      <a:r>
                        <a:rPr lang="ru-RU" sz="18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защищённости</a:t>
                      </a:r>
                      <a:r>
                        <a:rPr lang="ru-RU" sz="1800" spc="-4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800" spc="-3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насилия</a:t>
                      </a:r>
                      <a:r>
                        <a:rPr lang="ru-RU" sz="1800" spc="-26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lang="ru-RU" sz="18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стороны</a:t>
                      </a: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65030646"/>
                  </a:ext>
                </a:extLst>
              </a:tr>
              <a:tr h="891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215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уровня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защищённости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насилия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 стороны учителей 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45011151"/>
                  </a:ext>
                </a:extLst>
              </a:tr>
              <a:tr h="716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215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уровня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защищённости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насилия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стороны родителей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49501290"/>
                  </a:ext>
                </a:extLst>
              </a:tr>
              <a:tr h="1083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41592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отношения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педагога</a:t>
                      </a:r>
                      <a:r>
                        <a:rPr lang="ru-RU" sz="18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800" spc="-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насилию</a:t>
                      </a:r>
                    </a:p>
                    <a:p>
                      <a:pPr marL="114300" marR="9207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</a:t>
                      </a:r>
                      <a:r>
                        <a:rPr lang="ru-RU" sz="1800" spc="-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среде,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принятия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деструктивных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педагогических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69542387"/>
                  </a:ext>
                </a:extLst>
              </a:tr>
              <a:tr h="716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9748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референтной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24570495"/>
                  </a:ext>
                </a:extLst>
              </a:tr>
              <a:tr h="52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3746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удовлетворённости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взаимодействием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58104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550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25496" y="1643378"/>
            <a:ext cx="853994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1)	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обобщение результатов воспитательной и профилактической деятельности общеобразовательной организации за календарный год;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выявление состояния и динамики изменений в системе воспитания и профилактики, т.е. осуществление соответствующих мониторингов;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оценка эффективности управления в сфере воспитательной и профилактической работы, обеспечения безопасности обучающихся в рамках отдельной образовательной организации;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	определение направлений развития воспитательной и профилактической работы;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	совершенствование внутренней системы оценки качества воспитательной и профилактической работы.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4924" y="32659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заполнения  чек-листа</a:t>
            </a:r>
          </a:p>
        </p:txBody>
      </p:sp>
    </p:spTree>
    <p:extLst>
      <p:ext uri="{BB962C8B-B14F-4D97-AF65-F5344CB8AC3E}">
        <p14:creationId xmlns:p14="http://schemas.microsoft.com/office/powerpoint/2010/main" val="2219973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83372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81714" y="371032"/>
            <a:ext cx="79819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Самоанализ эффективности воспитательной и профилактической работы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752285291"/>
              </p:ext>
            </p:extLst>
          </p:nvPr>
        </p:nvGraphicFramePr>
        <p:xfrm>
          <a:off x="1556921" y="146739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532008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-109286" y="288958"/>
            <a:ext cx="8597503" cy="747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470" marR="699135" algn="ctr">
              <a:lnSpc>
                <a:spcPts val="1375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оценки управленческих</a:t>
            </a:r>
          </a:p>
          <a:p>
            <a:pPr marL="712470" marR="699135" algn="ctr">
              <a:lnSpc>
                <a:spcPts val="1375"/>
              </a:lnSpc>
              <a:spcBef>
                <a:spcPts val="300"/>
              </a:spcBef>
              <a:spcAft>
                <a:spcPts val="0"/>
              </a:spcAft>
            </a:pPr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2470" marR="699135" algn="ctr">
              <a:lnSpc>
                <a:spcPts val="1375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механизмов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576186"/>
              </p:ext>
            </p:extLst>
          </p:nvPr>
        </p:nvGraphicFramePr>
        <p:xfrm>
          <a:off x="621436" y="2531309"/>
          <a:ext cx="9187581" cy="42173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{ED083AE6-46FA-4A59-8FB0-9F97EB10719F}</a:tableStyleId>
              </a:tblPr>
              <a:tblGrid>
                <a:gridCol w="404973">
                  <a:extLst>
                    <a:ext uri="{9D8B030D-6E8A-4147-A177-3AD203B41FA5}">
                      <a16:colId xmlns:a16="http://schemas.microsoft.com/office/drawing/2014/main" val="3992951001"/>
                    </a:ext>
                  </a:extLst>
                </a:gridCol>
                <a:gridCol w="4265460">
                  <a:extLst>
                    <a:ext uri="{9D8B030D-6E8A-4147-A177-3AD203B41FA5}">
                      <a16:colId xmlns:a16="http://schemas.microsoft.com/office/drawing/2014/main" val="3855982227"/>
                    </a:ext>
                  </a:extLst>
                </a:gridCol>
                <a:gridCol w="1308436">
                  <a:extLst>
                    <a:ext uri="{9D8B030D-6E8A-4147-A177-3AD203B41FA5}">
                      <a16:colId xmlns:a16="http://schemas.microsoft.com/office/drawing/2014/main" val="3041401271"/>
                    </a:ext>
                  </a:extLst>
                </a:gridCol>
                <a:gridCol w="1446415">
                  <a:extLst>
                    <a:ext uri="{9D8B030D-6E8A-4147-A177-3AD203B41FA5}">
                      <a16:colId xmlns:a16="http://schemas.microsoft.com/office/drawing/2014/main" val="2702438774"/>
                    </a:ext>
                  </a:extLst>
                </a:gridCol>
                <a:gridCol w="1762297">
                  <a:extLst>
                    <a:ext uri="{9D8B030D-6E8A-4147-A177-3AD203B41FA5}">
                      <a16:colId xmlns:a16="http://schemas.microsoft.com/office/drawing/2014/main" val="2355444118"/>
                    </a:ext>
                  </a:extLst>
                </a:gridCol>
              </a:tblGrid>
              <a:tr h="718828">
                <a:tc>
                  <a:txBody>
                    <a:bodyPr/>
                    <a:lstStyle/>
                    <a:p>
                      <a:pPr marL="571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49045" marR="1233170" algn="ctr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Трек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9375" marR="64770" algn="ctr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r>
                        <a:rPr lang="en-US" sz="18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(ОО)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0" marR="59055" indent="-77470">
                        <a:lnSpc>
                          <a:spcPts val="1375"/>
                        </a:lnSpc>
                        <a:spcBef>
                          <a:spcPts val="1160"/>
                        </a:spcBef>
                        <a:spcAft>
                          <a:spcPts val="0"/>
                        </a:spcAft>
                      </a:pPr>
                      <a:r>
                        <a:rPr lang="en-US" sz="18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Максимум</a:t>
                      </a:r>
                      <a:r>
                        <a:rPr lang="en-US" sz="1800" spc="-28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треку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210" marR="139700" algn="ctr">
                        <a:lnSpc>
                          <a:spcPts val="1375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en-US" sz="1800" spc="-29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максимума</a:t>
                      </a:r>
                      <a:r>
                        <a:rPr lang="en-US" sz="18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(ОО)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9304607"/>
                  </a:ext>
                </a:extLst>
              </a:tr>
              <a:tr h="621080">
                <a:tc>
                  <a:txBody>
                    <a:bodyPr/>
                    <a:lstStyle/>
                    <a:p>
                      <a:pPr marL="15240" algn="ctr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 marR="68326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Школьный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климат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8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безопасная</a:t>
                      </a:r>
                      <a:r>
                        <a:rPr lang="ru-RU" sz="18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среда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64135" algn="ctr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9730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 marR="139700" algn="ctr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88018293"/>
                  </a:ext>
                </a:extLst>
              </a:tr>
              <a:tr h="482138">
                <a:tc>
                  <a:txBody>
                    <a:bodyPr/>
                    <a:lstStyle/>
                    <a:p>
                      <a:pPr marL="15240" algn="ctr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 marR="14224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800" spc="-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воспитательной</a:t>
                      </a:r>
                      <a:r>
                        <a:rPr lang="ru-RU" sz="18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64135" algn="ctr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9730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 marR="139700" algn="ctr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70.27%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92596562"/>
                  </a:ext>
                </a:extLst>
              </a:tr>
              <a:tr h="532015">
                <a:tc>
                  <a:txBody>
                    <a:bodyPr/>
                    <a:lstStyle/>
                    <a:p>
                      <a:pPr marL="15240" algn="ctr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 marR="87566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Воспитание</a:t>
                      </a:r>
                      <a:r>
                        <a:rPr lang="en-US" sz="1800" spc="-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уроком</a:t>
                      </a:r>
                      <a:r>
                        <a:rPr lang="en-US" sz="18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урочная</a:t>
                      </a:r>
                      <a:r>
                        <a:rPr lang="en-US" sz="18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64135" algn="ctr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9730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 marR="139700" algn="ctr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87.5%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35013558"/>
                  </a:ext>
                </a:extLst>
              </a:tr>
              <a:tr h="445919">
                <a:tc>
                  <a:txBody>
                    <a:bodyPr/>
                    <a:lstStyle/>
                    <a:p>
                      <a:pPr marL="1524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Классное</a:t>
                      </a:r>
                      <a:r>
                        <a:rPr lang="en-US" sz="18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6413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973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 marR="13970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1436190"/>
                  </a:ext>
                </a:extLst>
              </a:tr>
              <a:tr h="445919">
                <a:tc>
                  <a:txBody>
                    <a:bodyPr/>
                    <a:lstStyle/>
                    <a:p>
                      <a:pPr marL="1524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Внеурочная</a:t>
                      </a:r>
                      <a:r>
                        <a:rPr lang="en-US" sz="18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6413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 marR="13970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63.73%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94056841"/>
                  </a:ext>
                </a:extLst>
              </a:tr>
              <a:tr h="445919">
                <a:tc>
                  <a:txBody>
                    <a:bodyPr/>
                    <a:lstStyle/>
                    <a:p>
                      <a:pPr marL="1524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Службы</a:t>
                      </a:r>
                      <a:r>
                        <a:rPr lang="en-US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сопровождения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6413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 marR="13970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93.69%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03232248"/>
                  </a:ext>
                </a:extLst>
              </a:tr>
              <a:tr h="525548">
                <a:tc>
                  <a:txBody>
                    <a:bodyPr/>
                    <a:lstStyle/>
                    <a:p>
                      <a:pPr marL="571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37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64135" algn="ctr">
                        <a:lnSpc>
                          <a:spcPts val="137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ts val="137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940" marR="139700" algn="ctr">
                        <a:lnSpc>
                          <a:spcPts val="137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81.79%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23370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707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720597" y="120317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81714" y="371032"/>
            <a:ext cx="7981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итогам  самообследования 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67CE2ACE-A50B-4806-82A1-2E5819508C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3785352"/>
              </p:ext>
            </p:extLst>
          </p:nvPr>
        </p:nvGraphicFramePr>
        <p:xfrm>
          <a:off x="-1634837" y="1087518"/>
          <a:ext cx="773083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FCA1C628-7232-4EEC-AC44-3A1050CED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0187336"/>
              </p:ext>
            </p:extLst>
          </p:nvPr>
        </p:nvGraphicFramePr>
        <p:xfrm>
          <a:off x="4867564" y="1068300"/>
          <a:ext cx="5292436" cy="5418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1628583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720597" y="120317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81714" y="371032"/>
            <a:ext cx="7981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итогам  самообследования 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67CE2ACE-A50B-4806-82A1-2E5819508C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4082373"/>
              </p:ext>
            </p:extLst>
          </p:nvPr>
        </p:nvGraphicFramePr>
        <p:xfrm>
          <a:off x="-1634837" y="894252"/>
          <a:ext cx="7730837" cy="561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FCA1C628-7232-4EEC-AC44-3A1050CED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4127238"/>
              </p:ext>
            </p:extLst>
          </p:nvPr>
        </p:nvGraphicFramePr>
        <p:xfrm>
          <a:off x="4867564" y="655782"/>
          <a:ext cx="5791200" cy="5831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3104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24444" y="-7147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09057" y="120317"/>
            <a:ext cx="85546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апробации модели  самообследования - оценка  воспитательного потенциала  образовательного учреждения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A1270E17-77BE-46F5-BB8D-16F88CF0B7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8660012"/>
              </p:ext>
            </p:extLst>
          </p:nvPr>
        </p:nvGraphicFramePr>
        <p:xfrm>
          <a:off x="1343403" y="142664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26534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4740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F4174E-79C2-4EE1-A148-80B4A24FC6C9}"/>
              </a:ext>
            </a:extLst>
          </p:cNvPr>
          <p:cNvSpPr/>
          <p:nvPr/>
        </p:nvSpPr>
        <p:spPr>
          <a:xfrm>
            <a:off x="764772" y="371032"/>
            <a:ext cx="68527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Участники мониторинга</a:t>
            </a:r>
            <a:endParaRPr lang="ru-RU" sz="3200" b="1" cap="all" dirty="0">
              <a:solidFill>
                <a:srgbClr val="53474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702985"/>
              </p:ext>
            </p:extLst>
          </p:nvPr>
        </p:nvGraphicFramePr>
        <p:xfrm>
          <a:off x="141911" y="1360411"/>
          <a:ext cx="10027325" cy="57198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{ED083AE6-46FA-4A59-8FB0-9F97EB10719F}</a:tableStyleId>
              </a:tblPr>
              <a:tblGrid>
                <a:gridCol w="2998537">
                  <a:extLst>
                    <a:ext uri="{9D8B030D-6E8A-4147-A177-3AD203B41FA5}">
                      <a16:colId xmlns:a16="http://schemas.microsoft.com/office/drawing/2014/main" val="2420469160"/>
                    </a:ext>
                  </a:extLst>
                </a:gridCol>
                <a:gridCol w="5466316">
                  <a:extLst>
                    <a:ext uri="{9D8B030D-6E8A-4147-A177-3AD203B41FA5}">
                      <a16:colId xmlns:a16="http://schemas.microsoft.com/office/drawing/2014/main" val="230631537"/>
                    </a:ext>
                  </a:extLst>
                </a:gridCol>
                <a:gridCol w="1562472">
                  <a:extLst>
                    <a:ext uri="{9D8B030D-6E8A-4147-A177-3AD203B41FA5}">
                      <a16:colId xmlns:a16="http://schemas.microsoft.com/office/drawing/2014/main" val="3708703801"/>
                    </a:ext>
                  </a:extLst>
                </a:gridCol>
              </a:tblGrid>
              <a:tr h="565267">
                <a:tc>
                  <a:txBody>
                    <a:bodyPr/>
                    <a:lstStyle/>
                    <a:p>
                      <a:pPr marL="38798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Рекомендуемое</a:t>
                      </a:r>
                      <a:r>
                        <a:rPr lang="en-US" sz="1800" spc="-4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75260" algn="ctr">
                        <a:lnSpc>
                          <a:spcPts val="2160"/>
                        </a:lnSpc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25941874"/>
                  </a:ext>
                </a:extLst>
              </a:tr>
              <a:tr h="826683">
                <a:tc>
                  <a:txBody>
                    <a:bodyPr/>
                    <a:lstStyle/>
                    <a:p>
                      <a:pPr marL="67945" marR="8191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</a:t>
                      </a:r>
                      <a:r>
                        <a:rPr lang="en-US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en-US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8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общей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354965">
                        <a:lnSpc>
                          <a:spcPts val="216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численности</a:t>
                      </a:r>
                      <a:r>
                        <a:rPr lang="ru-RU" sz="180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lang="ru-RU" sz="18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каждого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8 и 10</a:t>
                      </a: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 marR="2584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75403869"/>
                  </a:ext>
                </a:extLst>
              </a:tr>
              <a:tr h="1269699">
                <a:tc>
                  <a:txBody>
                    <a:bodyPr/>
                    <a:lstStyle/>
                    <a:p>
                      <a:pPr marL="679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Представители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2160"/>
                        </a:lnSpc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администрации</a:t>
                      </a:r>
                      <a:r>
                        <a:rPr lang="en-US" sz="18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</a:t>
                      </a: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представитель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137795">
                        <a:lnSpc>
                          <a:spcPts val="2160"/>
                        </a:lnSpc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администрации (директор или</a:t>
                      </a:r>
                      <a:r>
                        <a:rPr lang="ru-RU" sz="18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лицо, исполняющее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обязанности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директора,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19477743"/>
                  </a:ext>
                </a:extLst>
              </a:tr>
              <a:tr h="831113">
                <a:tc>
                  <a:txBody>
                    <a:bodyPr/>
                    <a:lstStyle/>
                    <a:p>
                      <a:pPr marL="67945" marR="520065">
                        <a:lnSpc>
                          <a:spcPts val="216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Классные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</a:t>
                      </a:r>
                      <a:r>
                        <a:rPr lang="ru-RU" sz="180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классов,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участвующих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251460">
                        <a:lnSpc>
                          <a:spcPts val="216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от общей численности</a:t>
                      </a:r>
                      <a:r>
                        <a:rPr lang="ru-RU" sz="1800" spc="-29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классов, участвующих в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самообследовании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 marR="340995">
                        <a:lnSpc>
                          <a:spcPts val="216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80340647"/>
                  </a:ext>
                </a:extLst>
              </a:tr>
              <a:tr h="1002527">
                <a:tc>
                  <a:txBody>
                    <a:bodyPr/>
                    <a:lstStyle/>
                    <a:p>
                      <a:pPr marL="679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</a:t>
                      </a:r>
                      <a:r>
                        <a:rPr lang="en-US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222250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80% от общей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численности учителей,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преподающих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8-х, 10-х классах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 marR="180340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17669683"/>
                  </a:ext>
                </a:extLst>
              </a:tr>
              <a:tr h="954368">
                <a:tc>
                  <a:txBody>
                    <a:bodyPr/>
                    <a:lstStyle/>
                    <a:p>
                      <a:pPr marL="679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</a:t>
                      </a:r>
                      <a:r>
                        <a:rPr lang="en-US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(законные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421005">
                        <a:lnSpc>
                          <a:spcPts val="216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представители)</a:t>
                      </a:r>
                      <a:r>
                        <a:rPr lang="en-US" sz="1800" spc="-28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1800" b="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</a:t>
                      </a:r>
                      <a:r>
                        <a:rPr lang="ru-RU" sz="1800" b="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r>
                        <a:rPr lang="ru-RU" sz="1800" b="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800" b="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354965">
                        <a:lnSpc>
                          <a:spcPts val="216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численности</a:t>
                      </a:r>
                      <a:r>
                        <a:rPr lang="ru-RU" sz="1800" b="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lang="ru-RU" sz="1800" b="0" spc="-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800" b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классов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 marR="258445">
                        <a:lnSpc>
                          <a:spcPts val="21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45893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36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4740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F4174E-79C2-4EE1-A148-80B4A24FC6C9}"/>
              </a:ext>
            </a:extLst>
          </p:cNvPr>
          <p:cNvSpPr/>
          <p:nvPr/>
        </p:nvSpPr>
        <p:spPr>
          <a:xfrm>
            <a:off x="764771" y="371032"/>
            <a:ext cx="78897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Инструментарий  оценки воспитательного потенциала  школы</a:t>
            </a:r>
            <a:endParaRPr lang="ru-RU" sz="3200" b="1" cap="all" dirty="0">
              <a:solidFill>
                <a:srgbClr val="53474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37C2E923-5FEC-45D0-9089-4F14A22A22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4538501"/>
              </p:ext>
            </p:extLst>
          </p:nvPr>
        </p:nvGraphicFramePr>
        <p:xfrm>
          <a:off x="1191491" y="124613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69740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4740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F4174E-79C2-4EE1-A148-80B4A24FC6C9}"/>
              </a:ext>
            </a:extLst>
          </p:cNvPr>
          <p:cNvSpPr/>
          <p:nvPr/>
        </p:nvSpPr>
        <p:spPr>
          <a:xfrm>
            <a:off x="764771" y="371032"/>
            <a:ext cx="7889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Профиль самообследования</a:t>
            </a:r>
            <a:endParaRPr lang="ru-RU" sz="3200" b="1" cap="all" dirty="0">
              <a:solidFill>
                <a:srgbClr val="53474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37C2E923-5FEC-45D0-9089-4F14A22A22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1929456"/>
              </p:ext>
            </p:extLst>
          </p:nvPr>
        </p:nvGraphicFramePr>
        <p:xfrm>
          <a:off x="1191491" y="124613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961734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3388"/>
              </p:ext>
            </p:extLst>
          </p:nvPr>
        </p:nvGraphicFramePr>
        <p:xfrm>
          <a:off x="203200" y="1694172"/>
          <a:ext cx="9268203" cy="50225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{D27102A9-8310-4765-A935-A1911B00CA55}</a:tableStyleId>
              </a:tblPr>
              <a:tblGrid>
                <a:gridCol w="2152073">
                  <a:extLst>
                    <a:ext uri="{9D8B030D-6E8A-4147-A177-3AD203B41FA5}">
                      <a16:colId xmlns:a16="http://schemas.microsoft.com/office/drawing/2014/main" val="1747781797"/>
                    </a:ext>
                  </a:extLst>
                </a:gridCol>
                <a:gridCol w="7116130">
                  <a:extLst>
                    <a:ext uri="{9D8B030D-6E8A-4147-A177-3AD203B41FA5}">
                      <a16:colId xmlns:a16="http://schemas.microsoft.com/office/drawing/2014/main" val="1999831741"/>
                    </a:ext>
                  </a:extLst>
                </a:gridCol>
              </a:tblGrid>
              <a:tr h="617915">
                <a:tc>
                  <a:txBody>
                    <a:bodyPr/>
                    <a:lstStyle/>
                    <a:p>
                      <a:pPr marL="146050" marR="131445" algn="ctr">
                        <a:lnSpc>
                          <a:spcPts val="137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82725" marR="1467485" algn="ctr">
                        <a:lnSpc>
                          <a:spcPts val="137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Рекомендуемые</a:t>
                      </a:r>
                      <a:r>
                        <a:rPr lang="en-US" sz="24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8174242"/>
                  </a:ext>
                </a:extLst>
              </a:tr>
              <a:tr h="1137444">
                <a:tc>
                  <a:txBody>
                    <a:bodyPr/>
                    <a:lstStyle/>
                    <a:p>
                      <a:pPr marL="483870" marR="266700" indent="-194310" algn="l">
                        <a:lnSpc>
                          <a:spcPts val="137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</a:t>
                      </a:r>
                      <a:r>
                        <a:rPr lang="ru-RU" sz="240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ие</a:t>
                      </a:r>
                      <a:r>
                        <a:rPr lang="ru-RU" sz="2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риска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профилактическую и воспитательную работу в школе</a:t>
                      </a:r>
                    </a:p>
                    <a:p>
                      <a:pPr marL="698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оценку её результатов, связанную с данным параметром, в штатном режиме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58109595"/>
                  </a:ext>
                </a:extLst>
              </a:tr>
              <a:tr h="1136244">
                <a:tc>
                  <a:txBody>
                    <a:bodyPr/>
                    <a:lstStyle/>
                    <a:p>
                      <a:pPr marL="5715">
                        <a:lnSpc>
                          <a:spcPts val="1375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</a:t>
                      </a:r>
                      <a:r>
                        <a:rPr lang="en-US" sz="24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риска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Проанализировать ситуацию и провести корректировку организации воспитательной и профилактической работы с использованием предложенных рекомендаций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24815863"/>
                  </a:ext>
                </a:extLst>
              </a:tr>
              <a:tr h="2130908">
                <a:tc>
                  <a:txBody>
                    <a:bodyPr/>
                    <a:lstStyle/>
                    <a:p>
                      <a:pPr marL="571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5715">
                        <a:lnSpc>
                          <a:spcPts val="1375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риска</a:t>
                      </a:r>
                      <a:r>
                        <a:rPr lang="en-US" sz="24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</a:t>
                      </a:r>
                      <a:r>
                        <a:rPr lang="en-US" sz="2400" spc="-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endParaRPr lang="ru-RU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Проанализировать ситуацию, разработать меры / дорожную карту по корректировке воспитательной и профилактической работы с использованием предложенных рекомендаций и привлечением дополнительного методического и организационного ресурса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25847878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9058" y="120317"/>
            <a:ext cx="82406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корректировке реализации воспитательного процесса в школе исходя из конкретных значений каждого параметра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40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4740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F4174E-79C2-4EE1-A148-80B4A24FC6C9}"/>
              </a:ext>
            </a:extLst>
          </p:cNvPr>
          <p:cNvSpPr/>
          <p:nvPr/>
        </p:nvSpPr>
        <p:spPr>
          <a:xfrm>
            <a:off x="764771" y="371032"/>
            <a:ext cx="8269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Результаты  оценки воспитательного потенциала</a:t>
            </a:r>
            <a:endParaRPr lang="ru-RU" sz="3200" b="1" cap="all" dirty="0">
              <a:solidFill>
                <a:srgbClr val="53474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37C2E923-5FEC-45D0-9089-4F14A22A22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3497953"/>
              </p:ext>
            </p:extLst>
          </p:nvPr>
        </p:nvGraphicFramePr>
        <p:xfrm>
          <a:off x="1191491" y="124613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88523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979012" y="120317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43573"/>
              </p:ext>
            </p:extLst>
          </p:nvPr>
        </p:nvGraphicFramePr>
        <p:xfrm>
          <a:off x="334574" y="1896696"/>
          <a:ext cx="9014691" cy="46883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{D27102A9-8310-4765-A935-A1911B00CA55}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3500423973"/>
                    </a:ext>
                  </a:extLst>
                </a:gridCol>
                <a:gridCol w="7001163">
                  <a:extLst>
                    <a:ext uri="{9D8B030D-6E8A-4147-A177-3AD203B41FA5}">
                      <a16:colId xmlns:a16="http://schemas.microsoft.com/office/drawing/2014/main" val="1071120694"/>
                    </a:ext>
                  </a:extLst>
                </a:gridCol>
              </a:tblGrid>
              <a:tr h="449109">
                <a:tc rowSpan="11">
                  <a:txBody>
                    <a:bodyPr/>
                    <a:lstStyle/>
                    <a:p>
                      <a:pPr marL="79375" marR="38925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ценностных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ориентаций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 marR="33845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поддержки</a:t>
                      </a:r>
                      <a:r>
                        <a:rPr lang="ru-RU" sz="18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ценностей</a:t>
                      </a:r>
                      <a:r>
                        <a:rPr lang="ru-RU" sz="1800" spc="-6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здорового</a:t>
                      </a:r>
                      <a:r>
                        <a:rPr lang="ru-RU" sz="1800" spc="-26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образа</a:t>
                      </a:r>
                      <a:r>
                        <a:rPr lang="ru-RU" sz="18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36711591"/>
                  </a:ext>
                </a:extLst>
              </a:tr>
              <a:tr h="531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7081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вовлечённости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занятия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культурой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спортом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8851159"/>
                  </a:ext>
                </a:extLst>
              </a:tr>
              <a:tr h="465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22987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-5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представлений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экологии и</a:t>
                      </a:r>
                    </a:p>
                    <a:p>
                      <a:pPr marL="1143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экологическом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поведении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17717803"/>
                  </a:ext>
                </a:extLst>
              </a:tr>
              <a:tr h="324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20891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поддержки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ценностей</a:t>
                      </a:r>
                      <a:r>
                        <a:rPr lang="ru-RU" sz="1800" spc="-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безопасного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78794005"/>
                  </a:ext>
                </a:extLst>
              </a:tr>
              <a:tr h="329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34988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поддержки</a:t>
                      </a:r>
                      <a:r>
                        <a:rPr lang="en-US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семейных</a:t>
                      </a:r>
                      <a:r>
                        <a:rPr lang="en-US" sz="1800" spc="-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ценностей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73328328"/>
                  </a:ext>
                </a:extLst>
              </a:tr>
              <a:tr h="323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460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поддержки</a:t>
                      </a:r>
                      <a:r>
                        <a:rPr lang="en-US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ценностей</a:t>
                      </a:r>
                      <a:r>
                        <a:rPr lang="en-US" sz="18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89609729"/>
                  </a:ext>
                </a:extLst>
              </a:tr>
              <a:tr h="4491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369570" algn="just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ценностного</a:t>
                      </a:r>
                      <a:r>
                        <a:rPr lang="ru-RU" sz="1800" spc="-26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отношения к России</a:t>
                      </a:r>
                      <a:r>
                        <a:rPr lang="ru-RU" sz="1800" spc="-26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родному краю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09059898"/>
                  </a:ext>
                </a:extLst>
              </a:tr>
              <a:tr h="4539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профессиональной</a:t>
                      </a:r>
                      <a:r>
                        <a:rPr lang="en-US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ориентированности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07649670"/>
                  </a:ext>
                </a:extLst>
              </a:tr>
              <a:tr h="4539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45847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-7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поддержки 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ценностей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</a:t>
                      </a:r>
                    </a:p>
                    <a:p>
                      <a:pPr marL="11430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8153889"/>
                  </a:ext>
                </a:extLst>
              </a:tr>
              <a:tr h="4539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45847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-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вовлечённости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культурную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4594775"/>
                  </a:ext>
                </a:extLst>
              </a:tr>
              <a:tr h="4539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45847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ориентированности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научное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11146550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-375293" y="272928"/>
            <a:ext cx="9014691" cy="747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470" marR="699135" algn="just">
              <a:lnSpc>
                <a:spcPts val="1375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 личностных </a:t>
            </a:r>
            <a:r>
              <a:rPr lang="ru-RU" sz="2800" b="1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</a:p>
          <a:p>
            <a:pPr marL="712470" marR="699135" algn="just">
              <a:lnSpc>
                <a:spcPts val="1375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800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12470" marR="699135" algn="just">
              <a:lnSpc>
                <a:spcPts val="1375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800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800" b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b="1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88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39602" y="27233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школьного климата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102049"/>
              </p:ext>
            </p:extLst>
          </p:nvPr>
        </p:nvGraphicFramePr>
        <p:xfrm>
          <a:off x="659045" y="1797753"/>
          <a:ext cx="8594014" cy="4647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{ED083AE6-46FA-4A59-8FB0-9F97EB10719F}</a:tableStyleId>
              </a:tblPr>
              <a:tblGrid>
                <a:gridCol w="2331324">
                  <a:extLst>
                    <a:ext uri="{9D8B030D-6E8A-4147-A177-3AD203B41FA5}">
                      <a16:colId xmlns:a16="http://schemas.microsoft.com/office/drawing/2014/main" val="2177159291"/>
                    </a:ext>
                  </a:extLst>
                </a:gridCol>
                <a:gridCol w="6262690">
                  <a:extLst>
                    <a:ext uri="{9D8B030D-6E8A-4147-A177-3AD203B41FA5}">
                      <a16:colId xmlns:a16="http://schemas.microsoft.com/office/drawing/2014/main" val="2971690935"/>
                    </a:ext>
                  </a:extLst>
                </a:gridCol>
              </a:tblGrid>
              <a:tr h="716401">
                <a:tc rowSpan="6">
                  <a:txBody>
                    <a:bodyPr/>
                    <a:lstStyle/>
                    <a:p>
                      <a:pPr marL="79375" marR="180975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психологической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</a:t>
                      </a:r>
                      <a:r>
                        <a:rPr lang="ru-RU" sz="18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со стороны  педагогов и обучающихся 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215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уровня</a:t>
                      </a:r>
                      <a:r>
                        <a:rPr lang="ru-RU" sz="18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защищённости</a:t>
                      </a:r>
                      <a:r>
                        <a:rPr lang="ru-RU" sz="1800" spc="-4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800" spc="-3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насилия</a:t>
                      </a:r>
                      <a:r>
                        <a:rPr lang="ru-RU" sz="1800" spc="-26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lang="ru-RU" sz="18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стороны</a:t>
                      </a: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65030646"/>
                  </a:ext>
                </a:extLst>
              </a:tr>
              <a:tr h="891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215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уровня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защищённости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насилия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 стороны учителей 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45011151"/>
                  </a:ext>
                </a:extLst>
              </a:tr>
              <a:tr h="716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215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уровня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защищённости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насилия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стороны родителей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49501290"/>
                  </a:ext>
                </a:extLst>
              </a:tr>
              <a:tr h="1083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41592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отношения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педагога</a:t>
                      </a:r>
                      <a:r>
                        <a:rPr lang="ru-RU" sz="18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800" spc="-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насилию</a:t>
                      </a:r>
                    </a:p>
                    <a:p>
                      <a:pPr marL="114300" marR="9207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</a:t>
                      </a:r>
                      <a:r>
                        <a:rPr lang="ru-RU" sz="1800" spc="-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среде,</a:t>
                      </a:r>
                      <a:r>
                        <a:rPr lang="ru-RU" sz="1800" spc="-2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принятия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деструктивных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педагогических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69542387"/>
                  </a:ext>
                </a:extLst>
              </a:tr>
              <a:tr h="716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9748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референтной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24570495"/>
                  </a:ext>
                </a:extLst>
              </a:tr>
              <a:tr h="52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3746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удовлетворённости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взаимодействием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58104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753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966</Words>
  <Application>Microsoft Office PowerPoint</Application>
  <PresentationFormat>Широкоэкранный</PresentationFormat>
  <Paragraphs>202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30</cp:revision>
  <dcterms:created xsi:type="dcterms:W3CDTF">2023-06-19T06:07:09Z</dcterms:created>
  <dcterms:modified xsi:type="dcterms:W3CDTF">2023-06-22T12:49:30Z</dcterms:modified>
</cp:coreProperties>
</file>