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61" r:id="rId6"/>
    <p:sldId id="262" r:id="rId7"/>
    <p:sldId id="264" r:id="rId8"/>
    <p:sldId id="265" r:id="rId9"/>
    <p:sldId id="266" r:id="rId10"/>
    <p:sldId id="268" r:id="rId11"/>
    <p:sldId id="267" r:id="rId12"/>
    <p:sldId id="263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B179"/>
    <a:srgbClr val="50478A"/>
    <a:srgbClr val="FBE762"/>
    <a:srgbClr val="1F1355"/>
    <a:srgbClr val="6600CC"/>
    <a:srgbClr val="FFFD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79" d="100"/>
          <a:sy n="79" d="100"/>
        </p:scale>
        <p:origin x="-110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00D-20F4-4770-8186-763A1E57CD07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194E-C8F0-497B-ABCF-75278F6114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54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00D-20F4-4770-8186-763A1E57CD07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194E-C8F0-497B-ABCF-75278F6114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051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00D-20F4-4770-8186-763A1E57CD07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194E-C8F0-497B-ABCF-75278F6114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529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00D-20F4-4770-8186-763A1E57CD07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194E-C8F0-497B-ABCF-75278F6114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135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00D-20F4-4770-8186-763A1E57CD07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194E-C8F0-497B-ABCF-75278F6114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234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00D-20F4-4770-8186-763A1E57CD07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194E-C8F0-497B-ABCF-75278F6114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293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00D-20F4-4770-8186-763A1E57CD07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194E-C8F0-497B-ABCF-75278F6114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45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00D-20F4-4770-8186-763A1E57CD07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194E-C8F0-497B-ABCF-75278F6114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517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00D-20F4-4770-8186-763A1E57CD07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194E-C8F0-497B-ABCF-75278F6114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951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00D-20F4-4770-8186-763A1E57CD07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194E-C8F0-497B-ABCF-75278F6114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097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00D-20F4-4770-8186-763A1E57CD07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194E-C8F0-497B-ABCF-75278F6114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040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4300D-20F4-4770-8186-763A1E57CD07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9194E-C8F0-497B-ABCF-75278F6114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108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5435" y="1741259"/>
            <a:ext cx="10631776" cy="3165626"/>
          </a:xfrm>
          <a:ln>
            <a:solidFill>
              <a:srgbClr val="FEB179"/>
            </a:solidFill>
          </a:ln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50478A"/>
                </a:solidFill>
                <a:latin typeface="Ermilov" panose="02000000000000000000" pitchFamily="50" charset="-52"/>
              </a:rPr>
              <a:t>«Деятельность </a:t>
            </a:r>
            <a:r>
              <a:rPr lang="ru-RU" sz="4400" dirty="0" smtClean="0">
                <a:solidFill>
                  <a:srgbClr val="50478A"/>
                </a:solidFill>
                <a:latin typeface="Ermilov" panose="02000000000000000000" pitchFamily="50" charset="-52"/>
              </a:rPr>
              <a:t/>
            </a:r>
            <a:br>
              <a:rPr lang="ru-RU" sz="4400" dirty="0" smtClean="0">
                <a:solidFill>
                  <a:srgbClr val="50478A"/>
                </a:solidFill>
                <a:latin typeface="Ermilov" panose="02000000000000000000" pitchFamily="50" charset="-52"/>
              </a:rPr>
            </a:br>
            <a:r>
              <a:rPr lang="ru-RU" sz="4400" dirty="0" smtClean="0">
                <a:solidFill>
                  <a:srgbClr val="50478A"/>
                </a:solidFill>
                <a:latin typeface="Ermilov" panose="02000000000000000000" pitchFamily="50" charset="-52"/>
              </a:rPr>
              <a:t>советника </a:t>
            </a:r>
            <a:r>
              <a:rPr lang="ru-RU" sz="4400" dirty="0" smtClean="0">
                <a:solidFill>
                  <a:srgbClr val="50478A"/>
                </a:solidFill>
                <a:latin typeface="Ermilov" panose="02000000000000000000" pitchFamily="50" charset="-52"/>
              </a:rPr>
              <a:t>директора по вопросам воспитания и </a:t>
            </a:r>
            <a:r>
              <a:rPr lang="ru-RU" sz="4400" dirty="0" smtClean="0">
                <a:solidFill>
                  <a:srgbClr val="50478A"/>
                </a:solidFill>
                <a:latin typeface="Ermilov" panose="02000000000000000000" pitchFamily="50" charset="-52"/>
              </a:rPr>
              <a:t>взаимодействия</a:t>
            </a:r>
            <a:br>
              <a:rPr lang="ru-RU" sz="4400" dirty="0" smtClean="0">
                <a:solidFill>
                  <a:srgbClr val="50478A"/>
                </a:solidFill>
                <a:latin typeface="Ermilov" panose="02000000000000000000" pitchFamily="50" charset="-52"/>
              </a:rPr>
            </a:br>
            <a:r>
              <a:rPr lang="ru-RU" sz="4400" dirty="0" smtClean="0">
                <a:solidFill>
                  <a:srgbClr val="50478A"/>
                </a:solidFill>
                <a:latin typeface="Ermilov" panose="02000000000000000000" pitchFamily="50" charset="-52"/>
              </a:rPr>
              <a:t>с </a:t>
            </a:r>
            <a:r>
              <a:rPr lang="ru-RU" sz="4400" dirty="0" smtClean="0">
                <a:solidFill>
                  <a:srgbClr val="50478A"/>
                </a:solidFill>
                <a:latin typeface="Ermilov" panose="02000000000000000000" pitchFamily="50" charset="-52"/>
              </a:rPr>
              <a:t>детскими общественными </a:t>
            </a:r>
            <a:r>
              <a:rPr lang="ru-RU" sz="4400" dirty="0" smtClean="0">
                <a:solidFill>
                  <a:srgbClr val="50478A"/>
                </a:solidFill>
                <a:latin typeface="Ermilov" panose="02000000000000000000" pitchFamily="50" charset="-52"/>
              </a:rPr>
              <a:t>объединениями»</a:t>
            </a:r>
            <a:endParaRPr lang="ru-RU" sz="4400" dirty="0">
              <a:solidFill>
                <a:srgbClr val="50478A"/>
              </a:solidFill>
              <a:latin typeface="Ermilov" panose="02000000000000000000" pitchFamily="50" charset="-52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667691" y="309415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50478A"/>
                </a:solidFill>
                <a:latin typeface="Ermilov" panose="02000000000000000000" pitchFamily="50" charset="-52"/>
                <a:cs typeface="Times New Roman" panose="02020603050405020304" pitchFamily="18" charset="0"/>
              </a:rPr>
              <a:t>Муниципальное бюджетное общеобразовательное учреждение «Гимназия №1 Брянского района»</a:t>
            </a:r>
            <a:endParaRPr lang="ru-RU" dirty="0">
              <a:solidFill>
                <a:srgbClr val="50478A"/>
              </a:solidFill>
              <a:latin typeface="Ermilov" panose="02000000000000000000" pitchFamily="50" charset="-52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524000" y="5953353"/>
            <a:ext cx="9144000" cy="525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50478A"/>
                </a:solidFill>
                <a:latin typeface="Ermilov" panose="02000000000000000000" pitchFamily="50" charset="-52"/>
              </a:rPr>
              <a:t>Брянск 2023</a:t>
            </a:r>
            <a:endParaRPr lang="ru-RU" dirty="0">
              <a:solidFill>
                <a:srgbClr val="50478A"/>
              </a:solidFill>
              <a:latin typeface="Ermilov" panose="020000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068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sun9-59.userapi.com/impg/CdC2AANLGQY-RZr60G1iOdofXypCOFGPmWhFJQ/C2bnjF5ARl8.jpg?size=1280x960&amp;quality=95&amp;sign=5d1af0752bd272c0e5687bcbc0eb44de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58"/>
          <a:stretch/>
        </p:blipFill>
        <p:spPr bwMode="auto">
          <a:xfrm>
            <a:off x="1866870" y="1561975"/>
            <a:ext cx="4201096" cy="246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870" y="4119411"/>
            <a:ext cx="4197184" cy="215493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43910" y="353763"/>
            <a:ext cx="11427373" cy="502821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50478A"/>
                </a:solidFill>
                <a:latin typeface="Ermilov" panose="02000000000000000000" pitchFamily="50" charset="-52"/>
              </a:rPr>
              <a:t>ТЕРРИТОРИЯ САМОУПРАВЛЕНИЯ</a:t>
            </a:r>
            <a:endParaRPr lang="ru-RU" dirty="0">
              <a:solidFill>
                <a:srgbClr val="50478A"/>
              </a:solidFill>
              <a:latin typeface="Ermilov" panose="02000000000000000000" pitchFamily="50" charset="-52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63128" y="816012"/>
            <a:ext cx="6571593" cy="502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FEB179"/>
                </a:solidFill>
                <a:latin typeface="Ermilov" panose="02000000000000000000" pitchFamily="50" charset="-52"/>
              </a:rPr>
              <a:t>ВСЕРОССИЙСКИЙ ПРОЕКТ</a:t>
            </a:r>
            <a:endParaRPr lang="ru-RU" sz="2000" dirty="0">
              <a:solidFill>
                <a:srgbClr val="FEB179"/>
              </a:solidFill>
              <a:latin typeface="Ermilov" panose="02000000000000000000" pitchFamily="50" charset="-52"/>
            </a:endParaRPr>
          </a:p>
        </p:txBody>
      </p:sp>
      <p:pic>
        <p:nvPicPr>
          <p:cNvPr id="4098" name="Picture 2" descr="https://sun9-56.userapi.com/impg/YL6US9hiG7PwGRk1qRCauwnpJIHFazK_7qUVBg/ItcfSWpd680.jpg?size=1170x640&amp;quality=95&amp;sign=d9dbdd00e3b6323f58bca161fc537e73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97" b="14782"/>
          <a:stretch/>
        </p:blipFill>
        <p:spPr bwMode="auto">
          <a:xfrm>
            <a:off x="6102966" y="4119411"/>
            <a:ext cx="4179170" cy="215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72.userapi.com/impg/kkEwD7RFaohAf0wV0dAoyHzZ04Fbvp7vqHWRWA/tu-bqSxnWHU.jpg?size=1078x645&amp;quality=95&amp;sign=86ec7867d08be459d1250d19ecc3009a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966" y="1580795"/>
            <a:ext cx="4177798" cy="249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85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sun9-24.userapi.com/impg/63vXb2PJRYvyxEz_xywTcpDNeO-7k8cDOLdvGA/v4wEaLW89qA.jpg?size=1280x960&amp;quality=96&amp;sign=42ac4bccebaf95b89f5169262cd5dc50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040" y="2508638"/>
            <a:ext cx="4114731" cy="308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sun9-20.userapi.com/impg/X9CB5pRse7t6X-7r9Nx9tn7SkV9I_0wms3Q2pw/AybWdv0zQJM.jpg?size=604x453&amp;quality=96&amp;sign=44074e2a308d4c4258ddeeb9f44bd667&amp;c_uniq_tag=8FmDilm-94z_HSTzCqoueatYqG5lhT6RLsiBlLTp5_w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572" y="2508638"/>
            <a:ext cx="4114731" cy="308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sun9-19.userapi.com/impg/V5lcPkkAY_7tg6DBkH-ohXmwOojbGcL9uaEwjw/TXsNP4JHv_s.jpg?size=1280x960&amp;quality=95&amp;sign=4ec265321474cd0a9d690246c254a9c8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766" y="2508639"/>
            <a:ext cx="4114731" cy="308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43910" y="1033578"/>
            <a:ext cx="11803665" cy="502821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50478A"/>
                </a:solidFill>
                <a:latin typeface="Ermilov" panose="02000000000000000000" pitchFamily="50" charset="-52"/>
              </a:rPr>
              <a:t>ШТАБ ВОЕННО-ПАТРИОТИЧЕСКОЙ НАПРАВЛЕННОСТИ</a:t>
            </a:r>
            <a:endParaRPr lang="ru-RU" dirty="0">
              <a:solidFill>
                <a:srgbClr val="50478A"/>
              </a:solidFill>
              <a:latin typeface="Ermilov" panose="02000000000000000000" pitchFamily="50" charset="-52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43910" y="1724701"/>
            <a:ext cx="6571593" cy="502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FEB179"/>
                </a:solidFill>
                <a:latin typeface="Ermilov" panose="02000000000000000000" pitchFamily="50" charset="-52"/>
              </a:rPr>
              <a:t>ВСЕРОССИЙСКИЙ ПРОЕКТ</a:t>
            </a:r>
            <a:endParaRPr lang="ru-RU" sz="2000" dirty="0">
              <a:solidFill>
                <a:srgbClr val="FEB179"/>
              </a:solidFill>
              <a:latin typeface="Ermilov" panose="020000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9800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un1-56.userapi.com/impg/qYfPa88voroQ0VKzLBlHQ8_608KeeQb-O1_5Ag/yTWEMnZMqwA.jpg?size=1280x960&amp;quality=96&amp;sign=1ef60ec88b480e2e7ac81adff4f4d803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789" y="4039926"/>
            <a:ext cx="3512988" cy="263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sun1-94.userapi.com/impg/FIhvR5u-l6fK7PQRN_qb5lW7VBOX3fj8fW5UWg/-VF2BRaeyQk.jpg?size=1280x853&amp;quality=96&amp;sign=51adb8005d2402e4e82693e9868f391d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9"/>
          <a:stretch/>
        </p:blipFill>
        <p:spPr bwMode="auto">
          <a:xfrm>
            <a:off x="2390285" y="1232334"/>
            <a:ext cx="3513273" cy="263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43910" y="353763"/>
            <a:ext cx="7717221" cy="502821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50478A"/>
                </a:solidFill>
                <a:latin typeface="Ermilov" panose="02000000000000000000" pitchFamily="50" charset="-52"/>
              </a:rPr>
              <a:t>ЗДОРОВОЕ ДВИЖЕНИЕ</a:t>
            </a:r>
            <a:endParaRPr lang="ru-RU" dirty="0">
              <a:solidFill>
                <a:srgbClr val="50478A"/>
              </a:solidFill>
              <a:latin typeface="Ermilov" panose="02000000000000000000" pitchFamily="50" charset="-52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63128" y="816012"/>
            <a:ext cx="6571593" cy="502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FEB179"/>
                </a:solidFill>
                <a:latin typeface="Ermilov" panose="02000000000000000000" pitchFamily="50" charset="-52"/>
              </a:rPr>
              <a:t>ВСЕРОССИЙСКИЙ ПРОЕКТ</a:t>
            </a:r>
            <a:endParaRPr lang="ru-RU" sz="2000" dirty="0">
              <a:solidFill>
                <a:srgbClr val="FEB179"/>
              </a:solidFill>
              <a:latin typeface="Ermilov" panose="02000000000000000000" pitchFamily="50" charset="-52"/>
            </a:endParaRPr>
          </a:p>
        </p:txBody>
      </p:sp>
      <p:pic>
        <p:nvPicPr>
          <p:cNvPr id="1026" name="Picture 2" descr="https://sun9-2.userapi.com/impg/ZV1gyXfO4p512CXkT4cRCS_z4ZjNuDMfZ-4_Wg/j0oByNGBjGg.jpg?size=1280x960&amp;quality=96&amp;sign=7b8ad78db86281c231da10c2ae010b03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285" y="4039926"/>
            <a:ext cx="3512988" cy="263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18.userapi.com/impg/WhAoXYsjNtWW2BwDX8MhJQkVvaRE8e-mSKrfog/Wwew1g7KOes.jpg?size=1280x960&amp;quality=96&amp;sign=c60588c27ebe8a8d5341b3af9d966489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432" y="1232334"/>
            <a:ext cx="3513003" cy="263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08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IMG_2036.pn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795" y="828811"/>
            <a:ext cx="4813721" cy="641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-2863056" y="5058383"/>
            <a:ext cx="9416444" cy="1595887"/>
          </a:xfrm>
        </p:spPr>
        <p:txBody>
          <a:bodyPr>
            <a:noAutofit/>
          </a:bodyPr>
          <a:lstStyle/>
          <a:p>
            <a:pPr algn="r"/>
            <a:r>
              <a:rPr lang="ru-RU" sz="3200" dirty="0" smtClean="0">
                <a:solidFill>
                  <a:srgbClr val="50478A"/>
                </a:solidFill>
                <a:latin typeface="Ermilov" panose="02000000000000000000" pitchFamily="50" charset="-52"/>
              </a:rPr>
              <a:t>+7 900 693 12 50</a:t>
            </a:r>
            <a:br>
              <a:rPr lang="ru-RU" sz="3200" dirty="0" smtClean="0">
                <a:solidFill>
                  <a:srgbClr val="50478A"/>
                </a:solidFill>
                <a:latin typeface="Ermilov" panose="02000000000000000000" pitchFamily="50" charset="-52"/>
              </a:rPr>
            </a:br>
            <a:r>
              <a:rPr lang="ru-RU" sz="3200" dirty="0" err="1" smtClean="0">
                <a:solidFill>
                  <a:srgbClr val="FEB179"/>
                </a:solidFill>
                <a:latin typeface="Ermilov" panose="02000000000000000000" pitchFamily="50" charset="-52"/>
              </a:rPr>
              <a:t>Землякова</a:t>
            </a:r>
            <a:r>
              <a:rPr lang="ru-RU" sz="3200" dirty="0" smtClean="0">
                <a:solidFill>
                  <a:srgbClr val="FEB179"/>
                </a:solidFill>
                <a:latin typeface="Ermilov" panose="02000000000000000000" pitchFamily="50" charset="-52"/>
              </a:rPr>
              <a:t> </a:t>
            </a:r>
            <a:br>
              <a:rPr lang="ru-RU" sz="3200" dirty="0" smtClean="0">
                <a:solidFill>
                  <a:srgbClr val="FEB179"/>
                </a:solidFill>
                <a:latin typeface="Ermilov" panose="02000000000000000000" pitchFamily="50" charset="-52"/>
              </a:rPr>
            </a:br>
            <a:r>
              <a:rPr lang="ru-RU" sz="3200" dirty="0" smtClean="0">
                <a:solidFill>
                  <a:srgbClr val="FEB179"/>
                </a:solidFill>
                <a:latin typeface="Ermilov" panose="02000000000000000000" pitchFamily="50" charset="-52"/>
              </a:rPr>
              <a:t>Юлия Анатольевна</a:t>
            </a:r>
            <a:endParaRPr lang="ru-RU" sz="3200" dirty="0">
              <a:solidFill>
                <a:srgbClr val="FEB179"/>
              </a:solidFill>
              <a:latin typeface="Ermilov" panose="02000000000000000000" pitchFamily="50" charset="-52"/>
            </a:endParaRPr>
          </a:p>
        </p:txBody>
      </p:sp>
      <p:pic>
        <p:nvPicPr>
          <p:cNvPr id="6150" name="Picture 6" descr="http://qrcoder.ru/code/?https%3A%2F%2Fvk.com%2Fagunova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219" y="525292"/>
            <a:ext cx="4280169" cy="4280173"/>
          </a:xfrm>
          <a:prstGeom prst="rect">
            <a:avLst/>
          </a:prstGeom>
          <a:noFill/>
          <a:ln>
            <a:solidFill>
              <a:srgbClr val="FEB17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67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9155" y="1136030"/>
            <a:ext cx="4332131" cy="972735"/>
          </a:xfrm>
        </p:spPr>
        <p:txBody>
          <a:bodyPr>
            <a:normAutofit/>
          </a:bodyPr>
          <a:lstStyle/>
          <a:p>
            <a:r>
              <a:rPr lang="ru-RU" sz="3100" dirty="0" smtClean="0">
                <a:solidFill>
                  <a:srgbClr val="50478A"/>
                </a:solidFill>
                <a:latin typeface="Ermilov" panose="02000000000000000000" pitchFamily="50" charset="-52"/>
              </a:rPr>
              <a:t>дни единых действий</a:t>
            </a:r>
            <a:endParaRPr lang="ru-RU" sz="3100" dirty="0">
              <a:solidFill>
                <a:srgbClr val="50478A"/>
              </a:solidFill>
              <a:latin typeface="Ermilov" panose="02000000000000000000" pitchFamily="50" charset="-52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845095" y="1067934"/>
            <a:ext cx="4329954" cy="4338917"/>
          </a:xfrm>
          <a:prstGeom prst="ellipse">
            <a:avLst/>
          </a:prstGeom>
          <a:solidFill>
            <a:srgbClr val="FEB179"/>
          </a:solidFill>
          <a:ln>
            <a:solidFill>
              <a:srgbClr val="FEB1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100" dirty="0" smtClean="0">
                <a:solidFill>
                  <a:srgbClr val="50478A"/>
                </a:solidFill>
                <a:latin typeface="Ermilov" panose="02000000000000000000" pitchFamily="50" charset="-52"/>
              </a:rPr>
              <a:t>деятельность советника директора </a:t>
            </a:r>
            <a:endParaRPr lang="ru-RU" sz="3100" dirty="0">
              <a:solidFill>
                <a:srgbClr val="50478A"/>
              </a:solidFill>
              <a:latin typeface="Ermilov" panose="02000000000000000000" pitchFamily="50" charset="-52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29155" y="4722937"/>
            <a:ext cx="43321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100" dirty="0" smtClean="0">
                <a:solidFill>
                  <a:srgbClr val="50478A"/>
                </a:solidFill>
                <a:latin typeface="Ermilov" panose="02000000000000000000" pitchFamily="50" charset="-52"/>
              </a:rPr>
              <a:t>работа </a:t>
            </a:r>
          </a:p>
          <a:p>
            <a:r>
              <a:rPr lang="ru-RU" sz="3100" dirty="0" smtClean="0">
                <a:solidFill>
                  <a:srgbClr val="50478A"/>
                </a:solidFill>
                <a:latin typeface="Ermilov" panose="02000000000000000000" pitchFamily="50" charset="-52"/>
              </a:rPr>
              <a:t>с ученическим самоуправлением</a:t>
            </a:r>
            <a:endParaRPr lang="ru-RU" sz="3100" dirty="0">
              <a:solidFill>
                <a:srgbClr val="50478A"/>
              </a:solidFill>
              <a:latin typeface="Ermilov" panose="02000000000000000000" pitchFamily="50" charset="-52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282057" y="4722936"/>
            <a:ext cx="43321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100" dirty="0" smtClean="0">
                <a:solidFill>
                  <a:srgbClr val="50478A"/>
                </a:solidFill>
                <a:latin typeface="Ermilov" panose="02000000000000000000" pitchFamily="50" charset="-52"/>
              </a:rPr>
              <a:t>координация работы</a:t>
            </a:r>
          </a:p>
          <a:p>
            <a:r>
              <a:rPr lang="ru-RU" sz="3100" dirty="0" smtClean="0">
                <a:solidFill>
                  <a:srgbClr val="50478A"/>
                </a:solidFill>
                <a:latin typeface="Ermilov" panose="02000000000000000000" pitchFamily="50" charset="-52"/>
              </a:rPr>
              <a:t>по проектам</a:t>
            </a:r>
            <a:endParaRPr lang="ru-RU" sz="3100" dirty="0">
              <a:solidFill>
                <a:srgbClr val="50478A"/>
              </a:solidFill>
              <a:latin typeface="Ermilov" panose="02000000000000000000" pitchFamily="50" charset="-52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282057" y="1199368"/>
            <a:ext cx="4332131" cy="846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100" dirty="0" smtClean="0">
                <a:solidFill>
                  <a:srgbClr val="50478A"/>
                </a:solidFill>
                <a:latin typeface="Ermilov" panose="02000000000000000000" pitchFamily="50" charset="-52"/>
              </a:rPr>
              <a:t>социальные</a:t>
            </a:r>
            <a:br>
              <a:rPr lang="ru-RU" sz="3100" dirty="0" smtClean="0">
                <a:solidFill>
                  <a:srgbClr val="50478A"/>
                </a:solidFill>
                <a:latin typeface="Ermilov" panose="02000000000000000000" pitchFamily="50" charset="-52"/>
              </a:rPr>
            </a:br>
            <a:r>
              <a:rPr lang="ru-RU" sz="3100" dirty="0" smtClean="0">
                <a:solidFill>
                  <a:srgbClr val="50478A"/>
                </a:solidFill>
                <a:latin typeface="Ermilov" panose="02000000000000000000" pitchFamily="50" charset="-52"/>
              </a:rPr>
              <a:t>сети</a:t>
            </a:r>
            <a:endParaRPr lang="ru-RU" sz="3100" dirty="0">
              <a:solidFill>
                <a:srgbClr val="50478A"/>
              </a:solidFill>
              <a:latin typeface="Ermilov" panose="020000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5810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3456" y="2986928"/>
            <a:ext cx="3915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50478A"/>
                </a:solidFill>
                <a:latin typeface="Ermilov" panose="02000000000000000000" pitchFamily="50" charset="-52"/>
              </a:rPr>
              <a:t>СОВЕТНИК</a:t>
            </a:r>
            <a:endParaRPr lang="ru-RU" sz="3600" dirty="0">
              <a:solidFill>
                <a:srgbClr val="50478A"/>
              </a:solidFill>
              <a:latin typeface="Ermilov" panose="02000000000000000000" pitchFamily="50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22849" y="1601934"/>
            <a:ext cx="55360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3600" dirty="0" smtClean="0">
                <a:solidFill>
                  <a:srgbClr val="50478A"/>
                </a:solidFill>
                <a:latin typeface="Ermilov" panose="02000000000000000000" pitchFamily="50" charset="-52"/>
              </a:rPr>
              <a:t>КРЕАТИВ</a:t>
            </a:r>
          </a:p>
          <a:p>
            <a:pPr algn="ctr">
              <a:lnSpc>
                <a:spcPct val="200000"/>
              </a:lnSpc>
            </a:pPr>
            <a:r>
              <a:rPr lang="ru-RU" sz="3600" dirty="0" smtClean="0">
                <a:solidFill>
                  <a:srgbClr val="50478A"/>
                </a:solidFill>
                <a:latin typeface="Ermilov" panose="02000000000000000000" pitchFamily="50" charset="-52"/>
              </a:rPr>
              <a:t>ЭКСПЕРТНОСТЬ</a:t>
            </a:r>
          </a:p>
          <a:p>
            <a:pPr algn="ctr">
              <a:lnSpc>
                <a:spcPct val="200000"/>
              </a:lnSpc>
            </a:pPr>
            <a:r>
              <a:rPr lang="ru-RU" sz="3600" dirty="0" smtClean="0">
                <a:solidFill>
                  <a:srgbClr val="50478A"/>
                </a:solidFill>
                <a:latin typeface="Ermilov" panose="02000000000000000000" pitchFamily="50" charset="-52"/>
              </a:rPr>
              <a:t>ПЛАНИРОВАНИЕ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73251" y="2986927"/>
            <a:ext cx="3915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50478A"/>
                </a:solidFill>
                <a:latin typeface="Ermilov" panose="02000000000000000000" pitchFamily="50" charset="-52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84163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572" y="325368"/>
            <a:ext cx="11353801" cy="1325563"/>
          </a:xfrm>
        </p:spPr>
        <p:txBody>
          <a:bodyPr/>
          <a:lstStyle/>
          <a:p>
            <a:r>
              <a:rPr lang="ru-RU" dirty="0" smtClean="0">
                <a:solidFill>
                  <a:srgbClr val="50478A"/>
                </a:solidFill>
                <a:latin typeface="Ermilov" panose="02000000000000000000" pitchFamily="50" charset="-52"/>
              </a:rPr>
              <a:t>РАБОТА С УЧЕНИЧЕСКИМ САМОУПРАВЛЕНИЕМ</a:t>
            </a:r>
            <a:endParaRPr lang="ru-RU" dirty="0">
              <a:solidFill>
                <a:srgbClr val="50478A"/>
              </a:solidFill>
              <a:latin typeface="Ermilov" panose="02000000000000000000" pitchFamily="50" charset="-52"/>
            </a:endParaRPr>
          </a:p>
        </p:txBody>
      </p:sp>
      <p:pic>
        <p:nvPicPr>
          <p:cNvPr id="9218" name="Picture 2" descr="https://sun9-27.userapi.com/impg/upL1_zoR7FH9kLf7uavpcu70E0clwif82FRKrg/NbX3JczibIs.jpg?size=1280x853&amp;quality=96&amp;sign=2b5ea1a70a00c0dc51d533d78bee3508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938" y="2933078"/>
            <a:ext cx="5137116" cy="342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sun9-77.userapi.com/impg/DtuFhKDmdiCU8tu6j_Shoo3FliF1rMHfg6RKTA/qL2nd5oy21I.jpg?size=1280x960&amp;quality=95&amp;sign=8ba6906618972f86bb12cca1757d72b8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4214" y="2933079"/>
            <a:ext cx="4564542" cy="342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sun9-23.userapi.com/impg/OWZJU9Y3IBR1h0WqdlC4GHhMbgBjrc0MNUO9OA/b4yC253N56s.jpg?size=1280x960&amp;quality=95&amp;sign=4c57c376d001b1fecf3127f0a709f2cf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328" y="2933079"/>
            <a:ext cx="4564542" cy="342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2316146" y="2409858"/>
            <a:ext cx="789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EB179"/>
                </a:solidFill>
                <a:latin typeface="Ermilov" panose="02000000000000000000" pitchFamily="50" charset="-52"/>
              </a:rPr>
              <a:t>ВОВЛЕЧЕНИЕ</a:t>
            </a:r>
            <a:endParaRPr lang="ru-RU" sz="2800" dirty="0">
              <a:solidFill>
                <a:srgbClr val="FEB179"/>
              </a:solidFill>
              <a:latin typeface="Ermilov" panose="02000000000000000000" pitchFamily="50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6764" y="2409857"/>
            <a:ext cx="789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EB179"/>
                </a:solidFill>
                <a:latin typeface="Ermilov" panose="02000000000000000000" pitchFamily="50" charset="-52"/>
              </a:rPr>
              <a:t>ОБУЧЕНИЕ</a:t>
            </a:r>
            <a:endParaRPr lang="ru-RU" sz="2800" dirty="0">
              <a:solidFill>
                <a:srgbClr val="FEB179"/>
              </a:solidFill>
              <a:latin typeface="Ermilov" panose="02000000000000000000" pitchFamily="50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0456" y="2409857"/>
            <a:ext cx="789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EB179"/>
                </a:solidFill>
                <a:latin typeface="Ermilov" panose="02000000000000000000" pitchFamily="50" charset="-52"/>
              </a:rPr>
              <a:t>ВДОХНОВЕНИЕ</a:t>
            </a:r>
            <a:endParaRPr lang="ru-RU" sz="2800" dirty="0">
              <a:solidFill>
                <a:srgbClr val="FEB179"/>
              </a:solidFill>
              <a:latin typeface="Ermilov" panose="020000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2675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910" y="353763"/>
            <a:ext cx="6571593" cy="502821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50478A"/>
                </a:solidFill>
                <a:latin typeface="Ermilov" panose="02000000000000000000" pitchFamily="50" charset="-52"/>
              </a:rPr>
              <a:t>ШКОЛЬНЫЙ МУЗЕЙ</a:t>
            </a:r>
            <a:endParaRPr lang="ru-RU" dirty="0">
              <a:solidFill>
                <a:srgbClr val="50478A"/>
              </a:solidFill>
              <a:latin typeface="Ermilov" panose="02000000000000000000" pitchFamily="50" charset="-52"/>
            </a:endParaRPr>
          </a:p>
        </p:txBody>
      </p:sp>
      <p:pic>
        <p:nvPicPr>
          <p:cNvPr id="5122" name="Picture 2" descr="https://sun9-58.userapi.com/impg/xhdJ4fUi7MGT50L6G0E_S8Pxzw9aK5-zB_e61w/7DMzHkn_F3Y.jpg?size=1280x1280&amp;quality=95&amp;sign=deb47f6e9e4f16fd30e387288ea54fc5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585" y="1336014"/>
            <a:ext cx="2886581" cy="288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47.userapi.com/impg/KaZelPcQml0QpZwy-lUuuasTaDkFr_7IJL15Ag/Z3WMh7V8_Ts.jpg?size=1280x720&amp;quality=96&amp;sign=55116ec7d9bac8f20669b5c5db1ae36f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3" t="20071" r="5621" b="3824"/>
          <a:stretch/>
        </p:blipFill>
        <p:spPr bwMode="auto">
          <a:xfrm>
            <a:off x="1534511" y="4361799"/>
            <a:ext cx="4561490" cy="219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un9-21.userapi.com/impg/ct-6bF35EWKQZVGiaONXPfXUmuKIozjJSdkePA/oaLtvKSuKCU.jpg?size=1280x960&amp;quality=95&amp;sign=c631232140409c52f130e0d6ac3d1033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543" y="1336014"/>
            <a:ext cx="3838033" cy="287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sun9-39.userapi.com/impg/SOI7RVP5Uzev-nZ0P7XrdlaiMk-uE3YV2pumJA/oX5ydPC_eXE.jpg?size=1280x828&amp;quality=96&amp;sign=2a18399d6b3d4ea0b1b7c3c1ed49b68d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94" y="1336014"/>
            <a:ext cx="4458614" cy="288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sun9-29.userapi.com/impg/JsMlqMFHJA_PQolHHR5D1Vd_zvewlNQyuG3pKA/C3AUoC_Jaj0.jpg?size=1280x773&amp;quality=96&amp;sign=1ce6e7e7688b2914573c13a9f86a52f3&amp;type=albu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1" t="3118" b="20048"/>
          <a:stretch/>
        </p:blipFill>
        <p:spPr bwMode="auto">
          <a:xfrm>
            <a:off x="6222128" y="4340779"/>
            <a:ext cx="4610668" cy="221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63128" y="816012"/>
            <a:ext cx="6571593" cy="502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FEB179"/>
                </a:solidFill>
                <a:latin typeface="Ermilov" panose="02000000000000000000" pitchFamily="50" charset="-52"/>
              </a:rPr>
              <a:t>ВСЕРОССИЙСКИЙ ПРОЕКТ</a:t>
            </a:r>
            <a:endParaRPr lang="ru-RU" sz="2000" dirty="0">
              <a:solidFill>
                <a:srgbClr val="FEB179"/>
              </a:solidFill>
              <a:latin typeface="Ermilov" panose="020000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3736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s://sun9-55.userapi.com/impg/6N6jg_A4wrNAePQz43C3Q3yS4v29v105Jj87rw/J2XTGaz_d9s.jpg?size=1263x738&amp;quality=95&amp;sign=cdaf6d4491a224b0854377330fce867f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51" y="1538366"/>
            <a:ext cx="4178559" cy="244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sun9-60.userapi.com/impg/LcIpzNC_lX_D03dAciLsoq6l6RdUomA-mwAXTg/CR8u1I4Jisw.jpg?size=1280x960&amp;quality=96&amp;sign=281808cdfe070c90b2104b9839eec0df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3" b="19101"/>
          <a:stretch/>
        </p:blipFill>
        <p:spPr bwMode="auto">
          <a:xfrm>
            <a:off x="3843572" y="2843693"/>
            <a:ext cx="4265537" cy="245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43910" y="353763"/>
            <a:ext cx="8347842" cy="502821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50478A"/>
                </a:solidFill>
                <a:latin typeface="Ermilov" panose="02000000000000000000" pitchFamily="50" charset="-52"/>
              </a:rPr>
              <a:t>СПЕКТАКЛЬ ДЛЯ МАМЫ</a:t>
            </a:r>
            <a:endParaRPr lang="ru-RU" dirty="0">
              <a:solidFill>
                <a:srgbClr val="50478A"/>
              </a:solidFill>
              <a:latin typeface="Ermilov" panose="02000000000000000000" pitchFamily="50" charset="-52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63128" y="816012"/>
            <a:ext cx="6571593" cy="502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FEB179"/>
                </a:solidFill>
                <a:latin typeface="Ermilov" panose="02000000000000000000" pitchFamily="50" charset="-52"/>
              </a:rPr>
              <a:t>ВСЕРОССИЙСКИЙ ПРОЕКТ</a:t>
            </a:r>
            <a:endParaRPr lang="ru-RU" sz="2000" dirty="0">
              <a:solidFill>
                <a:srgbClr val="FEB179"/>
              </a:solidFill>
              <a:latin typeface="Ermilov" panose="02000000000000000000" pitchFamily="50" charset="-52"/>
            </a:endParaRPr>
          </a:p>
        </p:txBody>
      </p:sp>
      <p:pic>
        <p:nvPicPr>
          <p:cNvPr id="6146" name="Picture 2" descr="https://sun9-78.userapi.com/impg/WwJnG9SzitC4_FiUrWR5_HwWX4bIwGxu2fs60g/ubLRL-L89NY.jpg?size=1280x591&amp;quality=95&amp;sign=4fb4bf0f19e73550024bdd0e1576a612&amp;type=albu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3557" r="10230" b="11074"/>
          <a:stretch/>
        </p:blipFill>
        <p:spPr bwMode="auto">
          <a:xfrm>
            <a:off x="7413007" y="4078657"/>
            <a:ext cx="4178559" cy="244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03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un9-42.userapi.com/impg/njtmpKXdqBa-kBQlbGyUfQeZQ1QlZJX97c-_Yg/v7QWp0V_8Qc.jpg?size=1280x960&amp;quality=96&amp;sign=c9f3655d6268136f6b61e9df743460df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624" y="2227366"/>
            <a:ext cx="4132788" cy="309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38.userapi.com/impg/ihp_Tnv_W4kMWYmGTeGWT-g8eEu7RPzecQPOQA/pjp2CidOSIk.jpg?size=1280x960&amp;quality=96&amp;sign=caf80622bed71f6e6f172f682e7b9e05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084" y="2227366"/>
            <a:ext cx="4137708" cy="310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43910" y="353763"/>
            <a:ext cx="7748752" cy="502821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50478A"/>
                </a:solidFill>
                <a:latin typeface="Ermilov" panose="02000000000000000000" pitchFamily="50" charset="-52"/>
              </a:rPr>
              <a:t>ХРАНИТЕЛИ ИСТОРИИ</a:t>
            </a:r>
            <a:endParaRPr lang="ru-RU" dirty="0">
              <a:solidFill>
                <a:srgbClr val="50478A"/>
              </a:solidFill>
              <a:latin typeface="Ermilov" panose="02000000000000000000" pitchFamily="50" charset="-52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63128" y="816012"/>
            <a:ext cx="6571593" cy="502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FEB179"/>
                </a:solidFill>
                <a:latin typeface="Ermilov" panose="02000000000000000000" pitchFamily="50" charset="-52"/>
              </a:rPr>
              <a:t>ВСЕРОССИЙСКИЙ ПРОЕКТ</a:t>
            </a:r>
            <a:endParaRPr lang="ru-RU" sz="2000" dirty="0">
              <a:solidFill>
                <a:srgbClr val="FEB179"/>
              </a:solidFill>
              <a:latin typeface="Ermilov" panose="02000000000000000000" pitchFamily="50" charset="-52"/>
            </a:endParaRPr>
          </a:p>
        </p:txBody>
      </p:sp>
      <p:pic>
        <p:nvPicPr>
          <p:cNvPr id="2052" name="Picture 4" descr="https://sun9-52.userapi.com/impg/Lwis7u3a7CB5RwVfK3FlVWA39b908IDIqcAMYg/z8TTt-Eo-iI.jpg?size=1280x960&amp;quality=95&amp;sign=87f09132bc906ef117eb95328a7fb085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411" y="2215009"/>
            <a:ext cx="4157589" cy="311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07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79.userapi.com/impg/sXMcG0bzpilt8EoMyA2Loa6IRcprDVmCUo9-aA/5GDKDjfivSw.jpg?size=1280x960&amp;quality=96&amp;sign=ceb1c70c387889f1f8540f9a1a89d92b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353" y="1374578"/>
            <a:ext cx="3399537" cy="254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43910" y="353763"/>
            <a:ext cx="6571593" cy="502821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50478A"/>
                </a:solidFill>
                <a:latin typeface="Ermilov" panose="02000000000000000000" pitchFamily="50" charset="-52"/>
              </a:rPr>
              <a:t>ФУТБОЛ В ШКОЛЕ</a:t>
            </a:r>
            <a:endParaRPr lang="ru-RU" dirty="0">
              <a:solidFill>
                <a:srgbClr val="50478A"/>
              </a:solidFill>
              <a:latin typeface="Ermilov" panose="02000000000000000000" pitchFamily="50" charset="-52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63128" y="816012"/>
            <a:ext cx="6571593" cy="502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FEB179"/>
                </a:solidFill>
                <a:latin typeface="Ermilov" panose="02000000000000000000" pitchFamily="50" charset="-52"/>
              </a:rPr>
              <a:t>ВСЕРОССИЙСКИЙ ПРОЕКТ</a:t>
            </a:r>
            <a:endParaRPr lang="ru-RU" sz="2000" dirty="0">
              <a:solidFill>
                <a:srgbClr val="FEB179"/>
              </a:solidFill>
              <a:latin typeface="Ermilov" panose="02000000000000000000" pitchFamily="50" charset="-52"/>
            </a:endParaRPr>
          </a:p>
        </p:txBody>
      </p:sp>
      <p:pic>
        <p:nvPicPr>
          <p:cNvPr id="3074" name="Picture 2" descr="https://sun9-40.userapi.com/impg/fMGfBBet_Zq_HNqE1X7wy1rQ45yZXmY1Qdyp7Q/I04Ws-faSpg.jpg?size=1280x960&amp;quality=96&amp;sign=aa4f8988e4b1f20ab96d511836fccce2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353" y="3953415"/>
            <a:ext cx="3399537" cy="254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52.userapi.com/impg/8wDefycB6G5MZlD7GLglnvm_UMtOk2ZVeFBt4A/H1xQZVj7A80.jpg?size=809x1080&amp;quality=95&amp;sign=5bb1d9ebc9ccc04b5d43ec5077dd8efa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68" y="1374577"/>
            <a:ext cx="3841620" cy="512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56.userapi.com/impg/hixv1DJ0DxOA6i4khGd5HZhF28UjQidhKMBrLQ/xJjf5f15vW8.jpg?size=810x1080&amp;quality=96&amp;sign=fc68dbf7132548e82011f048c0c08681&amp;type=alb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802" y="1374577"/>
            <a:ext cx="3828114" cy="510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87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un9-35.userapi.com/impg/bJlBit_UzBme7BhxGA47rup-cmZh041XjVnZ2Q/dK_j_RrlKOg.jpg?size=1280x591&amp;quality=95&amp;sign=431f3d73ea56263dcd3ad94a2f02c26b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882" y="4100874"/>
            <a:ext cx="5571134" cy="257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un9-7.userapi.com/impg/OlL2FFNUMUnuKhuC4YZgQrFINNxCIGJLtRxNYw/EXDYrK5cqi0.jpg?size=1280x960&amp;quality=96&amp;sign=5766525e2f9b0b57bd3ca427f4b97fbd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428" y="1134004"/>
            <a:ext cx="3921086" cy="294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sun9-16.userapi.com/impg/82-elVWw0F3DJ8-7_85ixlorTZBmTxEkPhVNYQ/FqvPdwE78cM.jpg?size=1280x960&amp;quality=96&amp;sign=f2fbacd6d911ab89ec0fc9760d0a58eb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471" y="1126797"/>
            <a:ext cx="3940304" cy="295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43910" y="198115"/>
            <a:ext cx="8106104" cy="502821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50478A"/>
                </a:solidFill>
                <a:latin typeface="Ermilov" panose="02000000000000000000" pitchFamily="50" charset="-52"/>
              </a:rPr>
              <a:t>ШКОЛЬНАЯ КЛАССИКА</a:t>
            </a:r>
            <a:endParaRPr lang="ru-RU" dirty="0">
              <a:solidFill>
                <a:srgbClr val="50478A"/>
              </a:solidFill>
              <a:latin typeface="Ermilov" panose="02000000000000000000" pitchFamily="50" charset="-52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63128" y="660364"/>
            <a:ext cx="6571593" cy="502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FEB179"/>
                </a:solidFill>
                <a:latin typeface="Ermilov" panose="02000000000000000000" pitchFamily="50" charset="-52"/>
              </a:rPr>
              <a:t>ВСЕРОССИЙСКИЙ ПРОЕКТ</a:t>
            </a:r>
            <a:endParaRPr lang="ru-RU" sz="2000" dirty="0">
              <a:solidFill>
                <a:srgbClr val="FEB179"/>
              </a:solidFill>
              <a:latin typeface="Ermilov" panose="020000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5237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2189</TotalTime>
  <Words>83</Words>
  <Application>Microsoft Office PowerPoint</Application>
  <PresentationFormat>Широкоэкранный</PresentationFormat>
  <Paragraphs>36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Ermilov</vt:lpstr>
      <vt:lpstr>Times New Roman</vt:lpstr>
      <vt:lpstr>Тема Office</vt:lpstr>
      <vt:lpstr>«Деятельность  советника директора по вопросам воспитания и взаимодействия с детскими общественными объединениями»</vt:lpstr>
      <vt:lpstr>дни единых действий</vt:lpstr>
      <vt:lpstr>Презентация PowerPoint</vt:lpstr>
      <vt:lpstr>РАБОТА С УЧЕНИЧЕСКИМ САМОУПРАВЛЕНИЕМ</vt:lpstr>
      <vt:lpstr>ШКОЛЬНЫЙ МУЗЕЙ</vt:lpstr>
      <vt:lpstr>СПЕКТАКЛЬ ДЛЯ МАМЫ</vt:lpstr>
      <vt:lpstr>ХРАНИТЕЛИ ИСТОРИИ</vt:lpstr>
      <vt:lpstr>ФУТБОЛ В ШКОЛЕ</vt:lpstr>
      <vt:lpstr>ШКОЛЬНАЯ КЛАССИКА</vt:lpstr>
      <vt:lpstr>ТЕРРИТОРИЯ САМОУПРАВЛЕНИЯ</vt:lpstr>
      <vt:lpstr>ШТАБ ВОЕННО-ПАТРИОТИЧЕСКОЙ НАПРАВЛЕННОСТИ</vt:lpstr>
      <vt:lpstr>ЗДОРОВОЕ ДВИЖЕНИЕ</vt:lpstr>
      <vt:lpstr>+7 900 693 12 50 Землякова  Юлия Анатольевна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«Деятельность советника директора по вопросам воспитания и взаимодействия с детскими общественными объединениями</dc:title>
  <dc:creator>Юлия</dc:creator>
  <cp:lastModifiedBy>Юлия</cp:lastModifiedBy>
  <cp:revision>22</cp:revision>
  <dcterms:created xsi:type="dcterms:W3CDTF">2023-06-20T08:53:35Z</dcterms:created>
  <dcterms:modified xsi:type="dcterms:W3CDTF">2023-06-22T07:37:56Z</dcterms:modified>
</cp:coreProperties>
</file>