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98" r:id="rId3"/>
    <p:sldId id="290" r:id="rId4"/>
    <p:sldId id="287" r:id="rId5"/>
    <p:sldId id="292" r:id="rId6"/>
    <p:sldId id="288" r:id="rId7"/>
    <p:sldId id="285" r:id="rId8"/>
    <p:sldId id="294" r:id="rId9"/>
    <p:sldId id="295" r:id="rId10"/>
    <p:sldId id="299" r:id="rId11"/>
    <p:sldId id="296" r:id="rId12"/>
    <p:sldId id="284" r:id="rId13"/>
    <p:sldId id="28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C290"/>
    <a:srgbClr val="976947"/>
    <a:srgbClr val="45D8E7"/>
    <a:srgbClr val="51DEE1"/>
    <a:srgbClr val="003366"/>
    <a:srgbClr val="663300"/>
    <a:srgbClr val="C5935B"/>
    <a:srgbClr val="FFFF99"/>
    <a:srgbClr val="FFFF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2" autoAdjust="0"/>
    <p:restoredTop sz="94660"/>
  </p:normalViewPr>
  <p:slideViewPr>
    <p:cSldViewPr>
      <p:cViewPr varScale="1">
        <p:scale>
          <a:sx n="73" d="100"/>
          <a:sy n="73" d="100"/>
        </p:scale>
        <p:origin x="140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2891999611162E-2"/>
          <c:y val="2.4791409032729608E-2"/>
          <c:w val="0.51626543209876541"/>
          <c:h val="0.9387301663756419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1-7720-410E-9A58-47601A34E05C}"/>
              </c:ext>
            </c:extLst>
          </c:dPt>
          <c:dPt>
            <c:idx val="2"/>
            <c:bubble3D val="0"/>
            <c:spPr>
              <a:solidFill>
                <a:srgbClr val="976947"/>
              </a:solidFill>
            </c:spPr>
            <c:extLst>
              <c:ext xmlns:c16="http://schemas.microsoft.com/office/drawing/2014/chart" uri="{C3380CC4-5D6E-409C-BE32-E72D297353CC}">
                <c16:uniqueId val="{00000003-7720-410E-9A58-47601A34E05C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5-7720-410E-9A58-47601A34E05C}"/>
              </c:ext>
            </c:extLst>
          </c:dPt>
          <c:dPt>
            <c:idx val="4"/>
            <c:bubble3D val="0"/>
            <c:spPr>
              <a:solidFill>
                <a:srgbClr val="E8C290"/>
              </a:solidFill>
            </c:spPr>
            <c:extLst>
              <c:ext xmlns:c16="http://schemas.microsoft.com/office/drawing/2014/chart" uri="{C3380CC4-5D6E-409C-BE32-E72D297353CC}">
                <c16:uniqueId val="{00000007-7720-410E-9A58-47601A34E05C}"/>
              </c:ext>
            </c:extLst>
          </c:dPt>
          <c:dPt>
            <c:idx val="5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9-7720-410E-9A58-47601A34E05C}"/>
              </c:ext>
            </c:extLst>
          </c:dPt>
          <c:dPt>
            <c:idx val="8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B-7720-410E-9A58-47601A34E05C}"/>
              </c:ext>
            </c:extLst>
          </c:dPt>
          <c:dLbls>
            <c:dLbl>
              <c:idx val="9"/>
              <c:layout>
                <c:manualLayout>
                  <c:x val="2.7455040342179451E-2"/>
                  <c:y val="0.109787243068491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720-410E-9A58-47601A34E05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Health - 22%</c:v>
                </c:pt>
                <c:pt idx="1">
                  <c:v>Family - 17%</c:v>
                </c:pt>
                <c:pt idx="2">
                  <c:v>Friends - 15%</c:v>
                </c:pt>
                <c:pt idx="3">
                  <c:v>School - 13%</c:v>
                </c:pt>
                <c:pt idx="4">
                  <c:v>Personal Freedom - 11%</c:v>
                </c:pt>
                <c:pt idx="5">
                  <c:v>Relationships - 10%</c:v>
                </c:pt>
                <c:pt idx="6">
                  <c:v>Hobbies - 9%</c:v>
                </c:pt>
                <c:pt idx="7">
                  <c:v>Job - 7%</c:v>
                </c:pt>
                <c:pt idx="8">
                  <c:v>Money - 5%</c:v>
                </c:pt>
                <c:pt idx="9">
                  <c:v>Religion - 2%</c:v>
                </c:pt>
              </c:strCache>
            </c:strRef>
          </c:cat>
          <c:val>
            <c:numRef>
              <c:f>Лист1!$B$2:$B$11</c:f>
              <c:numCache>
                <c:formatCode>0%</c:formatCode>
                <c:ptCount val="10"/>
                <c:pt idx="0">
                  <c:v>0.22</c:v>
                </c:pt>
                <c:pt idx="1">
                  <c:v>0.17</c:v>
                </c:pt>
                <c:pt idx="2">
                  <c:v>0.15</c:v>
                </c:pt>
                <c:pt idx="3">
                  <c:v>0.13</c:v>
                </c:pt>
                <c:pt idx="4">
                  <c:v>0.11</c:v>
                </c:pt>
                <c:pt idx="5">
                  <c:v>0.1</c:v>
                </c:pt>
                <c:pt idx="6">
                  <c:v>0.09</c:v>
                </c:pt>
                <c:pt idx="7">
                  <c:v>7.0000000000000007E-2</c:v>
                </c:pt>
                <c:pt idx="8">
                  <c:v>0.05</c:v>
                </c:pt>
                <c:pt idx="9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7720-410E-9A58-47601A34E0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5067245066588899"/>
          <c:y val="5.4376273071609291E-2"/>
          <c:w val="0.43080903081559252"/>
          <c:h val="0.9065982200915031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4EC3D-5A8F-49BC-83E0-4C3C9261E2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6B6D9-61F6-44E3-86F9-7ED4D11706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DE1CF-7053-470E-985C-1B345226EE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FC24EFA-B5C7-4607-9004-0F604E31F7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C3852-8AC3-4B99-91F9-ECAA1CC6EF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45D0CF-0D17-4FF7-AA1E-3F3A9362B4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ED39D-096C-4582-A679-7FE8FA4827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0479D0-1FA9-460E-AC8B-C02DE7A37D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BF4A83-710E-4247-B511-140FF22DF5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C6CD4-CE9D-4D4D-975F-5B7AFF3295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CE169-A657-4DAE-A256-3701364505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FAE34-8DB4-4B13-836F-56F4330879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C27915D-C589-411A-9A6E-CDAF95FB5D7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jpe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jpe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00100" y="1357298"/>
            <a:ext cx="7143800" cy="4929222"/>
          </a:xfrm>
        </p:spPr>
        <p:txBody>
          <a:bodyPr/>
          <a:lstStyle/>
          <a:p>
            <a:pPr marL="514350" indent="-514350" algn="ctr">
              <a:buNone/>
            </a:pPr>
            <a:r>
              <a:rPr lang="ru-RU" dirty="0"/>
              <a:t>Презентация к уроку английского языка в 9 классе по теме:</a:t>
            </a:r>
          </a:p>
          <a:p>
            <a:pPr marL="514350" indent="-514350" algn="ctr">
              <a:buNone/>
            </a:pPr>
            <a:r>
              <a:rPr lang="en-US" sz="4000" b="1" dirty="0"/>
              <a:t>“The Priorities of Teenagers Nowadays”</a:t>
            </a:r>
            <a:endParaRPr lang="ru-RU" sz="4000" b="1" dirty="0"/>
          </a:p>
          <a:p>
            <a:pPr marL="514350" indent="-514350" algn="ctr">
              <a:buNone/>
            </a:pPr>
            <a:endParaRPr lang="en-US" dirty="0"/>
          </a:p>
          <a:p>
            <a:pPr marL="514350" indent="-514350" algn="ctr">
              <a:buNone/>
            </a:pPr>
            <a:r>
              <a:rPr lang="ru-RU" dirty="0"/>
              <a:t>МБОУ «Гимназия №2» г. Брянска</a:t>
            </a:r>
          </a:p>
          <a:p>
            <a:pPr algn="ctr">
              <a:buNone/>
            </a:pPr>
            <a:r>
              <a:rPr lang="ru-RU" dirty="0"/>
              <a:t>Учитель: </a:t>
            </a:r>
            <a:r>
              <a:rPr lang="ru-RU" dirty="0" err="1"/>
              <a:t>Абзалова</a:t>
            </a:r>
            <a:r>
              <a:rPr lang="ru-RU"/>
              <a:t> Е.</a:t>
            </a:r>
            <a:r>
              <a:rPr lang="ru-RU" dirty="0"/>
              <a:t>Г</a:t>
            </a:r>
            <a:r>
              <a:rPr lang="ru-RU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Pocket Money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64" name="Picture 4" descr="https://ak.picdn.net/shutterstock/videos/6419981/thumb/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50159" y="4071942"/>
            <a:ext cx="3916197" cy="2438922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40968" name="Picture 8" descr="https://kpravda.ru/wp-content/uploads/2020/03/1521970536_deng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6239" y="1551175"/>
            <a:ext cx="3354736" cy="2309872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4098" name="Picture 2" descr="3 Ways that Pocket Money Can Help Your Kids Become Money Master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39" y="4071942"/>
            <a:ext cx="3354736" cy="2438921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одработка на лето для подростков: карманные деньги и бесценный опыт | МИР  24 | Дзен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160" y="1551176"/>
            <a:ext cx="3916197" cy="2309872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nterview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520.2976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28837" y="487760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A34940-5212-40FE-9374-2D2C620A6379}"/>
              </a:ext>
            </a:extLst>
          </p:cNvPr>
          <p:cNvSpPr txBox="1"/>
          <p:nvPr/>
        </p:nvSpPr>
        <p:spPr>
          <a:xfrm>
            <a:off x="2286000" y="324433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Дома престарелых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725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3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509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804" y="7937"/>
            <a:ext cx="8229600" cy="1260823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 jobs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036" name="Picture 4" descr="https://pravodeneg.net/wp-content/uploads/2018/10/nintchdbpict0001738619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112" y="1223034"/>
            <a:ext cx="2808312" cy="1782597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</p:pic>
      <p:sp>
        <p:nvSpPr>
          <p:cNvPr id="3" name="AutoShape 6" descr="Pros and Cons of Kids Car Wash Job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Pros and Cons of Kids Car Wash Job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Pros and Cons of Kids Car Wash Job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Pros and Cons of Kids Car Wash Job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75" y="1268760"/>
            <a:ext cx="2582689" cy="1721793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1040" name="Picture 16" descr="Teenage Girl Walking Dogs&quot; by Stocksy Contributor &quot;Rob And Julia Campbell&quot;  - Stocks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879" y="3054612"/>
            <a:ext cx="2540249" cy="1693499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4" name="Picture 2" descr="https://medaboutme.ru/upload/medialibrary/952/shutterstock_28606237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5175" y="4797152"/>
            <a:ext cx="2582689" cy="1824608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1026" name="Picture 2" descr="Handing out flyers hi-res stock photography and images - Alamy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23"/>
          <a:stretch/>
        </p:blipFill>
        <p:spPr bwMode="auto">
          <a:xfrm>
            <a:off x="5580112" y="4761814"/>
            <a:ext cx="2952328" cy="1859946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407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214446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Teenagers Priorities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15151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32656"/>
            <a:ext cx="8208912" cy="2016224"/>
          </a:xfrm>
        </p:spPr>
        <p:txBody>
          <a:bodyPr/>
          <a:lstStyle/>
          <a:p>
            <a:pPr algn="ctr">
              <a:buNone/>
            </a:pPr>
            <a:r>
              <a:rPr lang="en-US" sz="6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 a teenager, </a:t>
            </a:r>
          </a:p>
          <a:p>
            <a:pPr algn="ctr">
              <a:buNone/>
            </a:pPr>
            <a:r>
              <a:rPr lang="en-US" sz="6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am…</a:t>
            </a:r>
            <a:endParaRPr lang="ru-RU" sz="6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Педвузы включились в работу по социальной поддержке студентов /  Минпросвещения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50339"/>
            <a:ext cx="6192688" cy="4041172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8229600" cy="3816424"/>
          </a:xfrm>
        </p:spPr>
        <p:txBody>
          <a:bodyPr/>
          <a:lstStyle/>
          <a:p>
            <a:r>
              <a:rPr lang="en-US" sz="8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 Priorities of Teenagers Nowadays</a:t>
            </a:r>
            <a:endParaRPr lang="ru-RU" sz="8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399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 and Friends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Содержимое 5" descr="3008-dlya-podrostkov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5" y="1428736"/>
            <a:ext cx="4085621" cy="2720344"/>
          </a:xfr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2050" name="Picture 2" descr="Communicating With Teenagers: A Guide for Parent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907" y="3779254"/>
            <a:ext cx="4081601" cy="2720344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Hobbies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13" descr="F:\Hobbies открытый урок\ж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9374" y="2634891"/>
            <a:ext cx="1678729" cy="1928826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pic>
        <p:nvPicPr>
          <p:cNvPr id="12" name="Picture 8" descr="F:\Hobbies открытый урок\сад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8737" y="4714883"/>
            <a:ext cx="2294028" cy="1924021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pic>
        <p:nvPicPr>
          <p:cNvPr id="7" name="Picture 6" descr="F:\Hobbies открытый урок\марки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78551" y="980726"/>
            <a:ext cx="2281281" cy="1521661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pic>
        <p:nvPicPr>
          <p:cNvPr id="9" name="Picture 11" descr="F:\Hobbies открытый урок\гита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38266" y="980727"/>
            <a:ext cx="2668674" cy="1521661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pic>
        <p:nvPicPr>
          <p:cNvPr id="11" name="Picture 2" descr="How I rediscovered reading books during the lockdown - We Are Restles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266" y="4714883"/>
            <a:ext cx="2668674" cy="1924021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51" y="2643751"/>
            <a:ext cx="2902443" cy="1934490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047" y="2634891"/>
            <a:ext cx="2773894" cy="1943350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51" y="4714883"/>
            <a:ext cx="2353289" cy="1924021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4" name="Picture 2" descr="E:\sa-7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80726"/>
            <a:ext cx="2501206" cy="1521661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Electronic </a:t>
            </a:r>
            <a:r>
              <a:rPr lang="en-US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Assistent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16832"/>
            <a:ext cx="7459019" cy="4176464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4" name="hobbie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18.42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4328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96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7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Pocket Money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64" name="Picture 4" descr="https://ak.picdn.net/shutterstock/videos/6419981/thumb/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50159" y="4071942"/>
            <a:ext cx="3916197" cy="2438922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40968" name="Picture 8" descr="https://kpravda.ru/wp-content/uploads/2020/03/1521970536_deng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6239" y="1551175"/>
            <a:ext cx="3354736" cy="2309872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4098" name="Picture 2" descr="3 Ways that Pocket Money Can Help Your Kids Become Money Master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39" y="4071942"/>
            <a:ext cx="3354736" cy="2438921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одработка на лето для подростков: карманные деньги и бесценный опыт | МИР  24 | Дзен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160" y="1551176"/>
            <a:ext cx="3916197" cy="2309872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nterview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520.2976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28837" y="487760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A34940-5212-40FE-9374-2D2C620A6379}"/>
              </a:ext>
            </a:extLst>
          </p:cNvPr>
          <p:cNvSpPr txBox="1"/>
          <p:nvPr/>
        </p:nvSpPr>
        <p:spPr>
          <a:xfrm>
            <a:off x="2286000" y="324433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Дома престарелых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3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509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587" y="-5680"/>
            <a:ext cx="8229600" cy="857256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1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0375" y="1700808"/>
            <a:ext cx="8229600" cy="4911741"/>
          </a:xfrm>
        </p:spPr>
        <p:txBody>
          <a:bodyPr/>
          <a:lstStyle/>
          <a:p>
            <a:r>
              <a:rPr lang="en-US" sz="2400" dirty="0"/>
              <a:t>1. The interview is about …</a:t>
            </a:r>
          </a:p>
          <a:p>
            <a:pPr>
              <a:buNone/>
            </a:pPr>
            <a:r>
              <a:rPr lang="en-US" sz="2400" dirty="0"/>
              <a:t>   a) schoolchildren not having enough pocket money</a:t>
            </a:r>
          </a:p>
          <a:p>
            <a:pPr>
              <a:buNone/>
            </a:pPr>
            <a:r>
              <a:rPr lang="en-US" sz="2400" dirty="0"/>
              <a:t>   b) schoolchildren getting jobs</a:t>
            </a:r>
          </a:p>
          <a:p>
            <a:pPr>
              <a:buNone/>
            </a:pPr>
            <a:r>
              <a:rPr lang="en-US" sz="2400" dirty="0"/>
              <a:t>   c) schoolchildren leaving school easy</a:t>
            </a:r>
          </a:p>
          <a:p>
            <a:pPr>
              <a:buNone/>
            </a:pPr>
            <a:endParaRPr lang="en-US" sz="2400" dirty="0"/>
          </a:p>
          <a:p>
            <a:r>
              <a:rPr lang="ru-RU" sz="2400" dirty="0"/>
              <a:t>2</a:t>
            </a:r>
            <a:r>
              <a:rPr lang="en-US" sz="2400" dirty="0"/>
              <a:t>. One of the two jobs most popular with teenagers is…</a:t>
            </a:r>
          </a:p>
          <a:p>
            <a:pPr marL="0" indent="0">
              <a:buNone/>
            </a:pPr>
            <a:r>
              <a:rPr lang="en-US" sz="2400" dirty="0"/>
              <a:t>   a) taking care of babies and children while their parents are out</a:t>
            </a:r>
          </a:p>
          <a:p>
            <a:pPr marL="0" indent="0">
              <a:buNone/>
            </a:pPr>
            <a:r>
              <a:rPr lang="en-US" sz="2400" dirty="0"/>
              <a:t>   b) washing the dishes in cafes and restaurants</a:t>
            </a:r>
          </a:p>
          <a:p>
            <a:pPr marL="0" indent="0">
              <a:buNone/>
            </a:pPr>
            <a:r>
              <a:rPr lang="en-US" sz="2400" dirty="0"/>
              <a:t>   c) house cleaning </a:t>
            </a:r>
            <a:endParaRPr lang="ru-RU" sz="2400" dirty="0"/>
          </a:p>
          <a:p>
            <a:pPr>
              <a:buNone/>
            </a:pPr>
            <a:r>
              <a:rPr lang="en-US" sz="2400" dirty="0"/>
              <a:t> </a:t>
            </a:r>
            <a:endParaRPr lang="ru-RU" sz="2400" dirty="0"/>
          </a:p>
        </p:txBody>
      </p:sp>
      <p:sp>
        <p:nvSpPr>
          <p:cNvPr id="1030" name="AutoShape 6" descr="C:\Users\user\Pictures\5hfjBcAD3q50RsX6yMtWi2xq9LYiV0YClK2uQmxbY2VTifGkxEbBoo1Wz15Cocr2kEC2ARGBHeM1-0zZRjYfJqcDJzHxtlu6NfIBOrhbF3_dvnSyU5Jms-UYyxYM68MgU_9XQ1MR50XrET0ZUBUvlzRx1ZegwZtkJt7eTqbTSvCW1QJ159FszEGXFpm7m7ZNXBkl4vLi1HGAahvl2Sg3hYdM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C:\Users\user\Pictures\5hfjBcAD3q50RsX6yMtWi2xq9LYiV0YClK2uQmxbY2VTifGkxEbBoo1Wz15Cocr2kEC2ARGBHeM1-0zZRjYfJqcDJzHxtlu6NfIBOrhbF3_dvnSyU5Jms-UYyxYM68MgU_9XQ1MR50XrET0ZUBUvlzRx1ZegwZtkJt7eTqbTSvCW1QJ159FszEGXFpm7m7ZNXBkl4vLi1HGAahvl2Sg3hYdM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75612" y="794066"/>
            <a:ext cx="7814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I</a:t>
            </a:r>
            <a:r>
              <a:rPr lang="en-US" dirty="0"/>
              <a:t>. </a:t>
            </a:r>
            <a:r>
              <a:rPr lang="en-US" sz="2000" b="1" dirty="0"/>
              <a:t>Listen to the interview and choose the most suitable items to complete the statements below</a:t>
            </a:r>
            <a:r>
              <a:rPr lang="en-US" b="1" dirty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en-US" sz="2400" dirty="0"/>
              <a:t>3. Compared to grown-ups, teenagers are…</a:t>
            </a:r>
          </a:p>
          <a:p>
            <a:pPr marL="0" indent="0">
              <a:buNone/>
            </a:pPr>
            <a:r>
              <a:rPr lang="en-US" sz="2400" dirty="0"/>
              <a:t>   a) fairly paid</a:t>
            </a:r>
          </a:p>
          <a:p>
            <a:pPr marL="0" indent="0">
              <a:buNone/>
            </a:pPr>
            <a:r>
              <a:rPr lang="en-US" sz="2400" dirty="0"/>
              <a:t>   b) overpaid</a:t>
            </a:r>
          </a:p>
          <a:p>
            <a:pPr marL="0" indent="0">
              <a:buNone/>
            </a:pPr>
            <a:r>
              <a:rPr lang="en-US" sz="2400" dirty="0"/>
              <a:t>   c) underpaid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4. Doing a part-time job can turn out to be a problem because…</a:t>
            </a:r>
          </a:p>
          <a:p>
            <a:pPr marL="0" indent="0">
              <a:buNone/>
            </a:pPr>
            <a:r>
              <a:rPr lang="en-US" sz="2400" dirty="0"/>
              <a:t>   a) working schoolchildren spend too much time at work and do not see their parents</a:t>
            </a:r>
          </a:p>
          <a:p>
            <a:pPr marL="0" indent="0">
              <a:buNone/>
            </a:pPr>
            <a:r>
              <a:rPr lang="en-US" sz="2400" dirty="0"/>
              <a:t>   b) working schoolchildren cannot fully concentrate on their studies</a:t>
            </a:r>
          </a:p>
          <a:p>
            <a:pPr marL="0" indent="0">
              <a:buNone/>
            </a:pPr>
            <a:r>
              <a:rPr lang="en-US" sz="2400" dirty="0"/>
              <a:t>   c) working schoolchildren cannot be allowed to spend more than 2-3 hours at work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834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9873200"/>
              </p:ext>
            </p:extLst>
          </p:nvPr>
        </p:nvGraphicFramePr>
        <p:xfrm>
          <a:off x="794692" y="2060849"/>
          <a:ext cx="7560840" cy="381173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83951"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ysClr val="windowText" lastClr="000000"/>
                          </a:solidFill>
                        </a:rPr>
                        <a:t>1.</a:t>
                      </a:r>
                      <a:r>
                        <a:rPr lang="en-US" sz="3600" dirty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en-US" sz="2800" dirty="0">
                          <a:solidFill>
                            <a:sysClr val="windowText" lastClr="000000"/>
                          </a:solidFill>
                        </a:rPr>
                        <a:t>Country</a:t>
                      </a:r>
                      <a:endParaRPr lang="ru-RU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4086">
                <a:tc>
                  <a:txBody>
                    <a:bodyPr/>
                    <a:lstStyle/>
                    <a:p>
                      <a:r>
                        <a:rPr lang="en-US" sz="2800" b="1" i="0" dirty="0"/>
                        <a:t>2.</a:t>
                      </a:r>
                      <a:r>
                        <a:rPr lang="en-US" sz="2800" b="1" i="0" baseline="0" dirty="0"/>
                        <a:t> The number of school children </a:t>
                      </a:r>
                      <a:endParaRPr lang="ru-RU" sz="28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304">
                <a:tc>
                  <a:txBody>
                    <a:bodyPr/>
                    <a:lstStyle/>
                    <a:p>
                      <a:r>
                        <a:rPr lang="en-US" sz="2800" b="1" dirty="0"/>
                        <a:t>3.</a:t>
                      </a:r>
                      <a:r>
                        <a:rPr lang="en-US" sz="2800" b="1" baseline="0" dirty="0"/>
                        <a:t> The age of the boy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4086">
                <a:tc>
                  <a:txBody>
                    <a:bodyPr/>
                    <a:lstStyle/>
                    <a:p>
                      <a:r>
                        <a:rPr lang="en-US" sz="2800" b="1" dirty="0"/>
                        <a:t>4.</a:t>
                      </a:r>
                      <a:r>
                        <a:rPr lang="en-US" sz="2800" b="1" baseline="0" dirty="0"/>
                        <a:t> Most teenagers have important… to prepare for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29181" y="2120662"/>
            <a:ext cx="2609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BRITAIN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41576" y="2861749"/>
            <a:ext cx="309634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MILLION</a:t>
            </a:r>
            <a:endParaRPr lang="ru-RU" sz="1200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41576" y="3645024"/>
            <a:ext cx="2453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FIFTEEN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549893" y="4581128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EXAMS</a:t>
            </a:r>
            <a:endParaRPr lang="ru-RU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827584" y="908720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II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954886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Fill in the table with a suitable word.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188640"/>
            <a:ext cx="59157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99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</TotalTime>
  <Words>285</Words>
  <Application>Microsoft Office PowerPoint</Application>
  <PresentationFormat>Экран (4:3)</PresentationFormat>
  <Paragraphs>49</Paragraphs>
  <Slides>13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Times New Roman</vt:lpstr>
      <vt:lpstr>Оформление по умолчанию</vt:lpstr>
      <vt:lpstr>Презентация PowerPoint</vt:lpstr>
      <vt:lpstr>The Priorities of Teenagers Nowadays</vt:lpstr>
      <vt:lpstr>Family and Friends</vt:lpstr>
      <vt:lpstr>Hobbies</vt:lpstr>
      <vt:lpstr>Electronic Assistent</vt:lpstr>
      <vt:lpstr>Pocket Money</vt:lpstr>
      <vt:lpstr>Task 1</vt:lpstr>
      <vt:lpstr>Презентация PowerPoint</vt:lpstr>
      <vt:lpstr>Презентация PowerPoint</vt:lpstr>
      <vt:lpstr>Pocket Money</vt:lpstr>
      <vt:lpstr>Part-time jobs</vt:lpstr>
      <vt:lpstr> Teenagers Priorities</vt:lpstr>
      <vt:lpstr>Презентация PowerPoint</vt:lpstr>
    </vt:vector>
  </TitlesOfParts>
  <Company>UKBMZ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SemenovaNF</dc:creator>
  <cp:lastModifiedBy>АЛЕНА</cp:lastModifiedBy>
  <cp:revision>138</cp:revision>
  <dcterms:created xsi:type="dcterms:W3CDTF">2015-04-15T05:19:15Z</dcterms:created>
  <dcterms:modified xsi:type="dcterms:W3CDTF">2024-04-04T19:29:09Z</dcterms:modified>
</cp:coreProperties>
</file>